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5" r:id="rId1"/>
    <p:sldMasterId id="2147483768" r:id="rId2"/>
    <p:sldMasterId id="2147483796" r:id="rId3"/>
    <p:sldMasterId id="2147483835" r:id="rId4"/>
  </p:sldMasterIdLst>
  <p:notesMasterIdLst>
    <p:notesMasterId r:id="rId34"/>
  </p:notesMasterIdLst>
  <p:handoutMasterIdLst>
    <p:handoutMasterId r:id="rId35"/>
  </p:handoutMasterIdLst>
  <p:sldIdLst>
    <p:sldId id="2709" r:id="rId5"/>
    <p:sldId id="290" r:id="rId6"/>
    <p:sldId id="292" r:id="rId7"/>
    <p:sldId id="294" r:id="rId8"/>
    <p:sldId id="291" r:id="rId9"/>
    <p:sldId id="400" r:id="rId10"/>
    <p:sldId id="293" r:id="rId11"/>
    <p:sldId id="279" r:id="rId12"/>
    <p:sldId id="280" r:id="rId13"/>
    <p:sldId id="295" r:id="rId14"/>
    <p:sldId id="281" r:id="rId15"/>
    <p:sldId id="282" r:id="rId16"/>
    <p:sldId id="296" r:id="rId17"/>
    <p:sldId id="2710" r:id="rId18"/>
    <p:sldId id="671" r:id="rId19"/>
    <p:sldId id="672" r:id="rId20"/>
    <p:sldId id="682" r:id="rId21"/>
    <p:sldId id="2715" r:id="rId22"/>
    <p:sldId id="522" r:id="rId23"/>
    <p:sldId id="4856" r:id="rId24"/>
    <p:sldId id="405" r:id="rId25"/>
    <p:sldId id="4857" r:id="rId26"/>
    <p:sldId id="2716" r:id="rId27"/>
    <p:sldId id="4695" r:id="rId28"/>
    <p:sldId id="2142532077" r:id="rId29"/>
    <p:sldId id="268" r:id="rId30"/>
    <p:sldId id="4858" r:id="rId31"/>
    <p:sldId id="297" r:id="rId32"/>
    <p:sldId id="300" r:id="rId3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mn-cs"/>
      </a:defRPr>
    </a:lvl1pPr>
    <a:lvl2pPr marL="457200" algn="l" rtl="0" fontAlgn="base">
      <a:spcBef>
        <a:spcPct val="0"/>
      </a:spcBef>
      <a:spcAft>
        <a:spcPct val="0"/>
      </a:spcAft>
      <a:defRPr kern="1200">
        <a:solidFill>
          <a:schemeClr val="tx1"/>
        </a:solidFill>
        <a:latin typeface="Arial" charset="0"/>
        <a:ea typeface="ＭＳ Ｐゴシック" charset="0"/>
        <a:cs typeface="+mn-cs"/>
      </a:defRPr>
    </a:lvl2pPr>
    <a:lvl3pPr marL="914400" algn="l" rtl="0" fontAlgn="base">
      <a:spcBef>
        <a:spcPct val="0"/>
      </a:spcBef>
      <a:spcAft>
        <a:spcPct val="0"/>
      </a:spcAft>
      <a:defRPr kern="1200">
        <a:solidFill>
          <a:schemeClr val="tx1"/>
        </a:solidFill>
        <a:latin typeface="Arial" charset="0"/>
        <a:ea typeface="ＭＳ Ｐゴシック" charset="0"/>
        <a:cs typeface="+mn-cs"/>
      </a:defRPr>
    </a:lvl3pPr>
    <a:lvl4pPr marL="1371600" algn="l" rtl="0" fontAlgn="base">
      <a:spcBef>
        <a:spcPct val="0"/>
      </a:spcBef>
      <a:spcAft>
        <a:spcPct val="0"/>
      </a:spcAft>
      <a:defRPr kern="1200">
        <a:solidFill>
          <a:schemeClr val="tx1"/>
        </a:solidFill>
        <a:latin typeface="Arial" charset="0"/>
        <a:ea typeface="ＭＳ Ｐゴシック" charset="0"/>
        <a:cs typeface="+mn-cs"/>
      </a:defRPr>
    </a:lvl4pPr>
    <a:lvl5pPr marL="1828800" algn="l" rtl="0" fontAlgn="base">
      <a:spcBef>
        <a:spcPct val="0"/>
      </a:spcBef>
      <a:spcAft>
        <a:spcPct val="0"/>
      </a:spcAft>
      <a:defRPr kern="1200">
        <a:solidFill>
          <a:schemeClr val="tx1"/>
        </a:solidFill>
        <a:latin typeface="Arial" charset="0"/>
        <a:ea typeface="ＭＳ Ｐゴシック" charset="0"/>
        <a:cs typeface="+mn-cs"/>
      </a:defRPr>
    </a:lvl5pPr>
    <a:lvl6pPr marL="2286000" algn="l" defTabSz="457200" rtl="0" eaLnBrk="1" latinLnBrk="0" hangingPunct="1">
      <a:defRPr kern="1200">
        <a:solidFill>
          <a:schemeClr val="tx1"/>
        </a:solidFill>
        <a:latin typeface="Arial" charset="0"/>
        <a:ea typeface="ＭＳ Ｐゴシック" charset="0"/>
        <a:cs typeface="+mn-cs"/>
      </a:defRPr>
    </a:lvl6pPr>
    <a:lvl7pPr marL="2743200" algn="l" defTabSz="457200" rtl="0" eaLnBrk="1" latinLnBrk="0" hangingPunct="1">
      <a:defRPr kern="1200">
        <a:solidFill>
          <a:schemeClr val="tx1"/>
        </a:solidFill>
        <a:latin typeface="Arial" charset="0"/>
        <a:ea typeface="ＭＳ Ｐゴシック" charset="0"/>
        <a:cs typeface="+mn-cs"/>
      </a:defRPr>
    </a:lvl7pPr>
    <a:lvl8pPr marL="3200400" algn="l" defTabSz="457200" rtl="0" eaLnBrk="1" latinLnBrk="0" hangingPunct="1">
      <a:defRPr kern="1200">
        <a:solidFill>
          <a:schemeClr val="tx1"/>
        </a:solidFill>
        <a:latin typeface="Arial" charset="0"/>
        <a:ea typeface="ＭＳ Ｐゴシック" charset="0"/>
        <a:cs typeface="+mn-cs"/>
      </a:defRPr>
    </a:lvl8pPr>
    <a:lvl9pPr marL="3657600" algn="l" defTabSz="457200" rtl="0" eaLnBrk="1" latinLnBrk="0" hangingPunct="1">
      <a:defRPr kern="1200">
        <a:solidFill>
          <a:schemeClr val="tx1"/>
        </a:solidFill>
        <a:latin typeface="Arial"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2935"/>
    <a:srgbClr val="003F69"/>
    <a:srgbClr val="00A6A0"/>
    <a:srgbClr val="5A4080"/>
    <a:srgbClr val="E8D1FF"/>
    <a:srgbClr val="D3ADFF"/>
    <a:srgbClr val="E131DD"/>
    <a:srgbClr val="9D229A"/>
    <a:srgbClr val="00B2EF"/>
    <a:srgbClr val="7F1C7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456" autoAdjust="0"/>
    <p:restoredTop sz="86379" autoAdjust="0"/>
  </p:normalViewPr>
  <p:slideViewPr>
    <p:cSldViewPr snapToGrid="0" snapToObjects="1">
      <p:cViewPr varScale="1">
        <p:scale>
          <a:sx n="87" d="100"/>
          <a:sy n="87" d="100"/>
        </p:scale>
        <p:origin x="178" y="77"/>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67" d="100"/>
          <a:sy n="67" d="100"/>
        </p:scale>
        <p:origin x="2832" y="6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2F5B37-18BF-F64B-9F64-794EFF2CD111}" type="datetimeFigureOut">
              <a:rPr lang="en-US"/>
              <a:pPr/>
              <a:t>12/3/2019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6E834E1-F07E-B44F-9323-456F3625D1FE}" type="slidenum">
              <a:rPr/>
              <a:pPr/>
              <a:t>‹#›</a:t>
            </a:fld>
            <a:endParaRPr lang="en-US"/>
          </a:p>
        </p:txBody>
      </p:sp>
    </p:spTree>
    <p:extLst>
      <p:ext uri="{BB962C8B-B14F-4D97-AF65-F5344CB8AC3E}">
        <p14:creationId xmlns:p14="http://schemas.microsoft.com/office/powerpoint/2010/main" val="308169576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Arial" charset="0"/>
                <a:ea typeface="+mn-ea"/>
              </a:defRPr>
            </a:lvl1pPr>
          </a:lstStyle>
          <a:p>
            <a:pPr>
              <a:defRPr/>
            </a:pPr>
            <a:endParaRPr lang="en-US"/>
          </a:p>
        </p:txBody>
      </p:sp>
      <p:sp>
        <p:nvSpPr>
          <p:cNvPr id="819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charset="0"/>
                <a:ea typeface="+mn-ea"/>
              </a:defRPr>
            </a:lvl1pPr>
          </a:lstStyle>
          <a:p>
            <a:pPr>
              <a:defRPr/>
            </a:pPr>
            <a:endParaRPr lang="en-US"/>
          </a:p>
        </p:txBody>
      </p:sp>
      <p:sp>
        <p:nvSpPr>
          <p:cNvPr id="122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 uri="{FAA26D3D-D897-4be2-8F04-BA451C77F1D7}">
              <ma14:placeholderFlag xmlns="" xmlns:ma14="http://schemas.microsoft.com/office/mac/drawingml/2011/main" val="1"/>
            </a:ext>
          </a:extLst>
        </p:spPr>
      </p:sp>
      <p:sp>
        <p:nvSpPr>
          <p:cNvPr id="819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Arial" charset="0"/>
                <a:ea typeface="+mn-ea"/>
              </a:defRPr>
            </a:lvl1pPr>
          </a:lstStyle>
          <a:p>
            <a:pPr>
              <a:defRPr/>
            </a:pPr>
            <a:endParaRPr lang="en-US"/>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559707DB-C294-9E4B-AA35-8AFCB6E49634}" type="slidenum">
              <a:rPr lang="en-US"/>
              <a:pPr/>
              <a:t>‹#›</a:t>
            </a:fld>
            <a:endParaRPr lang="en-US"/>
          </a:p>
        </p:txBody>
      </p:sp>
    </p:spTree>
    <p:extLst>
      <p:ext uri="{BB962C8B-B14F-4D97-AF65-F5344CB8AC3E}">
        <p14:creationId xmlns:p14="http://schemas.microsoft.com/office/powerpoint/2010/main" val="34118972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20AED143-1506-434C-B47D-CBF33F177BE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89079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chemeClr val="tx1"/>
                </a:solidFill>
              </a:rPr>
              <a:t>Example: Several different models and brands of temperature sensor represented by a single common logical interface</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0AED143-1506-434C-B47D-CBF33F177BEB}" type="slidenum">
              <a:rPr kumimoji="0" lang="en-US" sz="1200" b="0" i="0" u="none" strike="noStrike" kern="1200" cap="none" spc="0" normalizeH="0" baseline="0" noProof="0" smtClean="0">
                <a:ln>
                  <a:noFill/>
                </a:ln>
                <a:solidFill>
                  <a:prstClr val="black"/>
                </a:solidFill>
                <a:effectLst/>
                <a:uLnTx/>
                <a:uFillTx/>
                <a:latin typeface="IBM Plex Sans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IBM Plex Sans Regular" charset="0"/>
              <a:ea typeface="+mn-ea"/>
              <a:cs typeface="+mn-cs"/>
            </a:endParaRPr>
          </a:p>
        </p:txBody>
      </p:sp>
    </p:spTree>
    <p:extLst>
      <p:ext uri="{BB962C8B-B14F-4D97-AF65-F5344CB8AC3E}">
        <p14:creationId xmlns:p14="http://schemas.microsoft.com/office/powerpoint/2010/main" val="2626471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AED143-1506-434C-B47D-CBF33F177BEB}" type="slidenum">
              <a:rPr lang="en-US" smtClean="0"/>
              <a:pPr/>
              <a:t>21</a:t>
            </a:fld>
            <a:endParaRPr lang="en-US" dirty="0"/>
          </a:p>
        </p:txBody>
      </p:sp>
    </p:spTree>
    <p:extLst>
      <p:ext uri="{BB962C8B-B14F-4D97-AF65-F5344CB8AC3E}">
        <p14:creationId xmlns:p14="http://schemas.microsoft.com/office/powerpoint/2010/main" val="3290816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AB8CC076-F899-0241-96AA-2D3237C4BFC1}" type="slidenum">
              <a:rPr kumimoji="0" lang="en-US" altLang="de-DE" sz="1200" b="0" i="0" u="none" strike="noStrike" kern="1200" cap="none" spc="0" normalizeH="0" baseline="0" noProof="0" smtClean="0">
                <a:ln>
                  <a:noFill/>
                </a:ln>
                <a:solidFill>
                  <a:prstClr val="black"/>
                </a:solidFill>
                <a:effectLst/>
                <a:uLnTx/>
                <a:uFillTx/>
                <a:latin typeface="Arial Regular" charset="0"/>
                <a:ea typeface="ＭＳ Ｐゴシック" charset="-128"/>
                <a:cs typeface="+mn-cs"/>
              </a:rPr>
              <a:pPr marL="0" marR="0" lvl="0" indent="0" algn="r" defTabSz="1097280" rtl="0" eaLnBrk="1" fontAlgn="auto" latinLnBrk="0" hangingPunct="1">
                <a:lnSpc>
                  <a:spcPct val="100000"/>
                </a:lnSpc>
                <a:spcBef>
                  <a:spcPts val="0"/>
                </a:spcBef>
                <a:spcAft>
                  <a:spcPts val="0"/>
                </a:spcAft>
                <a:buClrTx/>
                <a:buSzTx/>
                <a:buFontTx/>
                <a:buNone/>
                <a:tabLst/>
                <a:defRPr/>
              </a:pPr>
              <a:t>24</a:t>
            </a:fld>
            <a:endParaRPr kumimoji="0" lang="en-US" altLang="de-DE" sz="1200" b="0" i="0" u="none" strike="noStrike" kern="1200" cap="none" spc="0" normalizeH="0" baseline="0" noProof="0" dirty="0">
              <a:ln>
                <a:noFill/>
              </a:ln>
              <a:solidFill>
                <a:prstClr val="black"/>
              </a:solidFill>
              <a:effectLst/>
              <a:uLnTx/>
              <a:uFillTx/>
              <a:latin typeface="Arial Regular" charset="0"/>
              <a:ea typeface="ＭＳ Ｐゴシック" charset="-128"/>
              <a:cs typeface="+mn-cs"/>
            </a:endParaRPr>
          </a:p>
        </p:txBody>
      </p:sp>
    </p:spTree>
    <p:extLst>
      <p:ext uri="{BB962C8B-B14F-4D97-AF65-F5344CB8AC3E}">
        <p14:creationId xmlns:p14="http://schemas.microsoft.com/office/powerpoint/2010/main" val="4003697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6975" y="703263"/>
            <a:ext cx="4683125" cy="35131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245F1E-8344-9B42-A451-E0DA5A91D88B}" type="slidenum">
              <a:rPr lang="en-US" smtClean="0">
                <a:solidFill>
                  <a:prstClr val="black"/>
                </a:solidFill>
                <a:latin typeface="Calibri"/>
              </a:rPr>
              <a:pPr/>
              <a:t>3</a:t>
            </a:fld>
            <a:endParaRPr lang="en-US">
              <a:solidFill>
                <a:prstClr val="black"/>
              </a:solidFill>
              <a:latin typeface="Calibri"/>
            </a:endParaRPr>
          </a:p>
        </p:txBody>
      </p:sp>
    </p:spTree>
    <p:extLst>
      <p:ext uri="{BB962C8B-B14F-4D97-AF65-F5344CB8AC3E}">
        <p14:creationId xmlns:p14="http://schemas.microsoft.com/office/powerpoint/2010/main" val="1321781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latin typeface="Arial" panose="020B0604020202020204" pitchFamily="34" charset="0"/>
              <a:cs typeface="Arial" panose="020B0604020202020204" pitchFamily="34" charset="0"/>
            </a:endParaRPr>
          </a:p>
        </p:txBody>
      </p:sp>
      <p:sp>
        <p:nvSpPr>
          <p:cNvPr id="7172" name="Slide Number Placeholder 3"/>
          <p:cNvSpPr>
            <a:spLocks noGrp="1"/>
          </p:cNvSpPr>
          <p:nvPr>
            <p:ph type="sldNum" sz="quarter" idx="5"/>
          </p:nvPr>
        </p:nvSpPr>
        <p:spPr/>
        <p:txBody>
          <a:bodyPr/>
          <a:lstStyle>
            <a:lvl1pPr defTabSz="958850">
              <a:defRPr>
                <a:solidFill>
                  <a:schemeClr val="tx1"/>
                </a:solidFill>
                <a:latin typeface="Arial" panose="020B0604020202020204" pitchFamily="34" charset="0"/>
                <a:cs typeface="Arial" panose="020B0604020202020204" pitchFamily="34" charset="0"/>
              </a:defRPr>
            </a:lvl1pPr>
            <a:lvl2pPr marL="742950" indent="-285750" defTabSz="958850">
              <a:defRPr>
                <a:solidFill>
                  <a:schemeClr val="tx1"/>
                </a:solidFill>
                <a:latin typeface="Arial" panose="020B0604020202020204" pitchFamily="34" charset="0"/>
                <a:cs typeface="Arial" panose="020B0604020202020204" pitchFamily="34" charset="0"/>
              </a:defRPr>
            </a:lvl2pPr>
            <a:lvl3pPr marL="1143000" indent="-228600" defTabSz="958850">
              <a:defRPr>
                <a:solidFill>
                  <a:schemeClr val="tx1"/>
                </a:solidFill>
                <a:latin typeface="Arial" panose="020B0604020202020204" pitchFamily="34" charset="0"/>
                <a:cs typeface="Arial" panose="020B0604020202020204" pitchFamily="34" charset="0"/>
              </a:defRPr>
            </a:lvl3pPr>
            <a:lvl4pPr marL="1600200" indent="-228600" defTabSz="958850">
              <a:defRPr>
                <a:solidFill>
                  <a:schemeClr val="tx1"/>
                </a:solidFill>
                <a:latin typeface="Arial" panose="020B0604020202020204" pitchFamily="34" charset="0"/>
                <a:cs typeface="Arial" panose="020B0604020202020204" pitchFamily="34" charset="0"/>
              </a:defRPr>
            </a:lvl4pPr>
            <a:lvl5pPr marL="2057400" indent="-228600" defTabSz="958850">
              <a:defRPr>
                <a:solidFill>
                  <a:schemeClr val="tx1"/>
                </a:solidFill>
                <a:latin typeface="Arial" panose="020B0604020202020204" pitchFamily="34" charset="0"/>
                <a:cs typeface="Arial" panose="020B0604020202020204" pitchFamily="34" charset="0"/>
              </a:defRPr>
            </a:lvl5pPr>
            <a:lvl6pPr marL="2514600" indent="-228600" defTabSz="95885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95885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95885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95885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964E870-7F93-453E-87E2-67A6B9478F2D}" type="slidenum">
              <a:rPr lang="en-GB" altLang="en-US" sz="1300">
                <a:ea typeface="ＭＳ Ｐゴシック" panose="020B0600070205080204" pitchFamily="34" charset="-128"/>
              </a:rPr>
              <a:pPr/>
              <a:t>5</a:t>
            </a:fld>
            <a:endParaRPr lang="en-GB" altLang="en-US" sz="1300">
              <a:ea typeface="ＭＳ Ｐゴシック" panose="020B0600070205080204" pitchFamily="34" charset="-128"/>
            </a:endParaRPr>
          </a:p>
        </p:txBody>
      </p:sp>
    </p:spTree>
    <p:extLst>
      <p:ext uri="{BB962C8B-B14F-4D97-AF65-F5344CB8AC3E}">
        <p14:creationId xmlns:p14="http://schemas.microsoft.com/office/powerpoint/2010/main" val="36984410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73463" y="928688"/>
            <a:ext cx="3190875" cy="2392362"/>
          </a:xfrm>
        </p:spPr>
      </p:sp>
      <p:sp>
        <p:nvSpPr>
          <p:cNvPr id="3" name="Notes Placeholder 2"/>
          <p:cNvSpPr>
            <a:spLocks noGrp="1"/>
          </p:cNvSpPr>
          <p:nvPr>
            <p:ph type="body" idx="1"/>
          </p:nvPr>
        </p:nvSpPr>
        <p:spPr/>
        <p:txBody>
          <a:bodyPr/>
          <a:lstStyle/>
          <a:p>
            <a:r>
              <a:rPr lang="en-GB" sz="1200" b="0" i="0" kern="1200" dirty="0">
                <a:solidFill>
                  <a:schemeClr val="tx1"/>
                </a:solidFill>
                <a:effectLst/>
                <a:latin typeface="IBM Plex Sans Regular" charset="0"/>
                <a:ea typeface="+mn-ea"/>
                <a:cs typeface="+mn-cs"/>
              </a:rPr>
              <a:t>We should not forget that </a:t>
            </a:r>
            <a:r>
              <a:rPr lang="en-GB" sz="1200" b="0" i="0" kern="1200" dirty="0" err="1">
                <a:solidFill>
                  <a:schemeClr val="tx1"/>
                </a:solidFill>
                <a:effectLst/>
                <a:latin typeface="IBM Plex Sans Regular" charset="0"/>
                <a:ea typeface="+mn-ea"/>
                <a:cs typeface="+mn-cs"/>
              </a:rPr>
              <a:t>IoT</a:t>
            </a:r>
            <a:r>
              <a:rPr lang="en-GB" sz="1200" b="0" i="0" kern="1200" dirty="0">
                <a:solidFill>
                  <a:schemeClr val="tx1"/>
                </a:solidFill>
                <a:effectLst/>
                <a:latin typeface="IBM Plex Sans Regular" charset="0"/>
                <a:ea typeface="+mn-ea"/>
                <a:cs typeface="+mn-cs"/>
              </a:rPr>
              <a:t> is not a “point solution” – it requires multiple components – from the low-level hardware, like specialised sensor chips, through hardware packages, like devices, to gateways and networks that provide interconnection to the cloud – where our </a:t>
            </a:r>
            <a:r>
              <a:rPr lang="en-GB" sz="1200" b="0" i="0" kern="1200" dirty="0" err="1">
                <a:solidFill>
                  <a:schemeClr val="tx1"/>
                </a:solidFill>
                <a:effectLst/>
                <a:latin typeface="IBM Plex Sans Regular" charset="0"/>
                <a:ea typeface="+mn-ea"/>
                <a:cs typeface="+mn-cs"/>
              </a:rPr>
              <a:t>IoTCS</a:t>
            </a:r>
            <a:r>
              <a:rPr lang="en-GB" sz="1200" b="0" i="0" kern="1200" dirty="0">
                <a:solidFill>
                  <a:schemeClr val="tx1"/>
                </a:solidFill>
                <a:effectLst/>
                <a:latin typeface="IBM Plex Sans Regular" charset="0"/>
                <a:ea typeface="+mn-ea"/>
                <a:cs typeface="+mn-cs"/>
              </a:rPr>
              <a:t> solution operates, together with the extensions and industry-specific capabilities we talked about earlier.</a:t>
            </a:r>
          </a:p>
          <a:p>
            <a:r>
              <a:rPr lang="en-GB" sz="1200" b="0" i="0" kern="1200" dirty="0">
                <a:solidFill>
                  <a:schemeClr val="tx1"/>
                </a:solidFill>
                <a:effectLst/>
                <a:latin typeface="IBM Plex Sans Regular" charset="0"/>
                <a:ea typeface="+mn-ea"/>
                <a:cs typeface="+mn-cs"/>
              </a:rPr>
              <a:t> </a:t>
            </a:r>
          </a:p>
          <a:p>
            <a:r>
              <a:rPr lang="en-GB" sz="1200" b="0" i="0" kern="1200" dirty="0">
                <a:solidFill>
                  <a:schemeClr val="tx1"/>
                </a:solidFill>
                <a:effectLst/>
                <a:latin typeface="IBM Plex Sans Regular" charset="0"/>
                <a:ea typeface="+mn-ea"/>
                <a:cs typeface="+mn-cs"/>
              </a:rPr>
              <a:t>IBM has a broad ecosystem of partners who play in each part of this ecosystem, so our customers can be assured that when they bring any scenario to us, we can assemble an end-to-end solution that will address their requirements.</a:t>
            </a:r>
          </a:p>
          <a:p>
            <a:endParaRPr lang="en-US" dirty="0"/>
          </a:p>
          <a:p>
            <a:endParaRPr lang="en-US" dirty="0"/>
          </a:p>
        </p:txBody>
      </p:sp>
      <p:sp>
        <p:nvSpPr>
          <p:cNvPr id="4" name="Slide Number Placeholder 3"/>
          <p:cNvSpPr>
            <a:spLocks noGrp="1"/>
          </p:cNvSpPr>
          <p:nvPr>
            <p:ph type="sldNum" sz="quarter" idx="10"/>
          </p:nvPr>
        </p:nvSpPr>
        <p:spPr>
          <a:xfrm>
            <a:off x="5625495" y="6453596"/>
            <a:ext cx="4303607" cy="340904"/>
          </a:xfrm>
          <a:prstGeom prst="rect">
            <a:avLst/>
          </a:prstGeom>
        </p:spPr>
        <p:txBody>
          <a:bodyPr/>
          <a:lstStyle/>
          <a:p>
            <a:fld id="{A465F8A2-3FF8-4461-9FC1-DFB0B3542DC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165189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a:extLst>
              <a:ext uri="{FF2B5EF4-FFF2-40B4-BE49-F238E27FC236}">
                <a16:creationId xmlns:a16="http://schemas.microsoft.com/office/drawing/2014/main" id="{23B3EF36-910E-4C1A-99FE-472BC082391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a:extLst>
              <a:ext uri="{FF2B5EF4-FFF2-40B4-BE49-F238E27FC236}">
                <a16:creationId xmlns:a16="http://schemas.microsoft.com/office/drawing/2014/main" id="{4BF399DA-3A38-436B-BF89-E1287A18863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9940" name="Slide Number Placeholder 3">
            <a:extLst>
              <a:ext uri="{FF2B5EF4-FFF2-40B4-BE49-F238E27FC236}">
                <a16:creationId xmlns:a16="http://schemas.microsoft.com/office/drawing/2014/main" id="{75B9D76D-588B-4CC6-B7F9-7A83AB18318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85A0752F-93EE-433E-BD63-8877F053D620}" type="slidenum">
              <a:rPr lang="en-US" altLang="en-US" smtClean="0">
                <a:latin typeface="Calibri" panose="020F0502020204030204" pitchFamily="34" charset="0"/>
              </a:rPr>
              <a:pPr/>
              <a:t>11</a:t>
            </a:fld>
            <a:endParaRPr lang="en-US" altLang="en-US">
              <a:latin typeface="Calibri" panose="020F0502020204030204" pitchFamily="34" charset="0"/>
            </a:endParaRPr>
          </a:p>
        </p:txBody>
      </p:sp>
    </p:spTree>
    <p:extLst>
      <p:ext uri="{BB962C8B-B14F-4D97-AF65-F5344CB8AC3E}">
        <p14:creationId xmlns:p14="http://schemas.microsoft.com/office/powerpoint/2010/main" val="2823321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7D09878C-DEE9-494B-BA21-2D011890812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a:extLst>
              <a:ext uri="{FF2B5EF4-FFF2-40B4-BE49-F238E27FC236}">
                <a16:creationId xmlns:a16="http://schemas.microsoft.com/office/drawing/2014/main" id="{CF5AC0C3-1F81-4539-A01D-F346DD24E09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 </a:t>
            </a:r>
          </a:p>
          <a:p>
            <a:endParaRPr lang="en-US" altLang="en-US"/>
          </a:p>
          <a:p>
            <a:endParaRPr lang="en-US" altLang="en-US"/>
          </a:p>
        </p:txBody>
      </p:sp>
      <p:sp>
        <p:nvSpPr>
          <p:cNvPr id="44036" name="Slide Number Placeholder 3">
            <a:extLst>
              <a:ext uri="{FF2B5EF4-FFF2-40B4-BE49-F238E27FC236}">
                <a16:creationId xmlns:a16="http://schemas.microsoft.com/office/drawing/2014/main" id="{3FDF3558-DDC8-4887-B847-57657B461DC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3D349886-10D1-446F-B2F3-0D4F28EF99AF}" type="slidenum">
              <a:rPr lang="en-US" altLang="en-US" smtClean="0">
                <a:latin typeface="Calibri" panose="020F0502020204030204" pitchFamily="34" charset="0"/>
              </a:rPr>
              <a:pPr/>
              <a:t>12</a:t>
            </a:fld>
            <a:endParaRPr lang="en-US" altLang="en-US">
              <a:latin typeface="Calibri" panose="020F0502020204030204" pitchFamily="34" charset="0"/>
            </a:endParaRPr>
          </a:p>
        </p:txBody>
      </p:sp>
    </p:spTree>
    <p:extLst>
      <p:ext uri="{BB962C8B-B14F-4D97-AF65-F5344CB8AC3E}">
        <p14:creationId xmlns:p14="http://schemas.microsoft.com/office/powerpoint/2010/main" val="3824167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IBM Plex Sans Regular" charset="0"/>
                <a:ea typeface="+mn-ea"/>
                <a:cs typeface="+mn-cs"/>
              </a:rPr>
              <a:t>This chart illustrates (at a high level) how the portfolio of IoT solutions has been put together.</a:t>
            </a:r>
          </a:p>
          <a:p>
            <a:r>
              <a:rPr lang="en-GB" sz="1200" b="0" i="0" kern="1200" dirty="0">
                <a:solidFill>
                  <a:schemeClr val="tx1"/>
                </a:solidFill>
                <a:effectLst/>
                <a:latin typeface="IBM Plex Sans Regular" charset="0"/>
                <a:ea typeface="+mn-ea"/>
                <a:cs typeface="+mn-cs"/>
              </a:rPr>
              <a:t> </a:t>
            </a:r>
          </a:p>
          <a:p>
            <a:r>
              <a:rPr lang="en-GB" sz="1200" b="0" i="0" kern="1200" dirty="0">
                <a:solidFill>
                  <a:schemeClr val="tx1"/>
                </a:solidFill>
                <a:effectLst/>
                <a:latin typeface="IBM Plex Sans Regular" charset="0"/>
                <a:ea typeface="+mn-ea"/>
                <a:cs typeface="+mn-cs"/>
              </a:rPr>
              <a:t>Starting at the bottom:</a:t>
            </a:r>
          </a:p>
          <a:p>
            <a:r>
              <a:rPr lang="en-GB" sz="1200" b="0" i="0" kern="1200" dirty="0">
                <a:solidFill>
                  <a:schemeClr val="tx1"/>
                </a:solidFill>
                <a:effectLst/>
                <a:latin typeface="IBM Plex Sans Regular" charset="0"/>
                <a:ea typeface="+mn-ea"/>
                <a:cs typeface="+mn-cs"/>
              </a:rPr>
              <a:t> </a:t>
            </a:r>
          </a:p>
          <a:p>
            <a:pPr marL="228600" lvl="0" indent="-228600">
              <a:buFont typeface="+mj-lt"/>
              <a:buAutoNum type="arabicPeriod"/>
            </a:pPr>
            <a:r>
              <a:rPr lang="en-GB" sz="1200" b="0" i="0" kern="1200" dirty="0">
                <a:solidFill>
                  <a:schemeClr val="tx1"/>
                </a:solidFill>
                <a:effectLst/>
                <a:latin typeface="IBM Plex Sans Regular" charset="0"/>
                <a:ea typeface="+mn-ea"/>
                <a:cs typeface="+mn-cs"/>
              </a:rPr>
              <a:t>Watson IoT platform is the foundation for the portfolio – many of the industry-specific solutions are built on the ability to connect devices and collect data, which is what platform provides.</a:t>
            </a:r>
            <a:br>
              <a:rPr lang="en-GB" sz="1200" b="0" i="0" kern="1200" dirty="0">
                <a:solidFill>
                  <a:schemeClr val="tx1"/>
                </a:solidFill>
                <a:effectLst/>
                <a:latin typeface="IBM Plex Sans Regular" charset="0"/>
                <a:ea typeface="+mn-ea"/>
                <a:cs typeface="+mn-cs"/>
              </a:rPr>
            </a:br>
            <a:br>
              <a:rPr lang="en-GB" sz="1200" b="0" i="0" kern="1200" dirty="0">
                <a:solidFill>
                  <a:schemeClr val="tx1"/>
                </a:solidFill>
                <a:effectLst/>
                <a:latin typeface="IBM Plex Sans Regular" charset="0"/>
                <a:ea typeface="+mn-ea"/>
                <a:cs typeface="+mn-cs"/>
              </a:rPr>
            </a:br>
            <a:r>
              <a:rPr lang="en-GB" sz="1200" b="0" i="0" kern="1200" dirty="0">
                <a:solidFill>
                  <a:schemeClr val="tx1"/>
                </a:solidFill>
                <a:effectLst/>
                <a:latin typeface="IBM Plex Sans Regular" charset="0"/>
                <a:ea typeface="+mn-ea"/>
                <a:cs typeface="+mn-cs"/>
              </a:rPr>
              <a:t>Platform is a cloud-based SaaS solution – and we’ll explain more details in the next few slides.</a:t>
            </a:r>
          </a:p>
          <a:p>
            <a:pPr marL="228600" lvl="0" indent="-228600">
              <a:buFont typeface="+mj-lt"/>
              <a:buAutoNum type="arabicPeriod"/>
            </a:pPr>
            <a:endParaRPr lang="en-GB" sz="1200" b="0" i="0" kern="1200" dirty="0">
              <a:solidFill>
                <a:schemeClr val="tx1"/>
              </a:solidFill>
              <a:effectLst/>
              <a:latin typeface="IBM Plex Sans Regular" charset="0"/>
              <a:ea typeface="+mn-ea"/>
              <a:cs typeface="+mn-cs"/>
            </a:endParaRPr>
          </a:p>
          <a:p>
            <a:pPr marL="228600" lvl="0" indent="-228600">
              <a:buFont typeface="+mj-lt"/>
              <a:buAutoNum type="arabicPeriod"/>
            </a:pPr>
            <a:r>
              <a:rPr lang="en-GB" sz="1200" b="0" i="0" kern="1200" dirty="0">
                <a:solidFill>
                  <a:schemeClr val="tx1"/>
                </a:solidFill>
                <a:effectLst/>
                <a:latin typeface="IBM Plex Sans Regular" charset="0"/>
                <a:ea typeface="+mn-ea"/>
                <a:cs typeface="+mn-cs"/>
              </a:rPr>
              <a:t>Industry models that provide pre-built integrations and analytical/predictive models for different domains – for example, to analyse driver behaviour in connected vehicles, to detect dangerous situations for works in hazardous environments, etc</a:t>
            </a:r>
          </a:p>
          <a:p>
            <a:endParaRPr lang="en-GB" dirty="0"/>
          </a:p>
          <a:p>
            <a:endParaRPr lang="en-GB"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0AED143-1506-434C-B47D-CBF33F177BEB}" type="slidenum">
              <a:rPr kumimoji="0" lang="en-US" sz="1200" b="0" i="0" u="none" strike="noStrike" kern="1200" cap="none" spc="0" normalizeH="0" baseline="0" noProof="0" smtClean="0">
                <a:ln>
                  <a:noFill/>
                </a:ln>
                <a:solidFill>
                  <a:prstClr val="black"/>
                </a:solidFill>
                <a:effectLst/>
                <a:uLnTx/>
                <a:uFillTx/>
                <a:latin typeface="IBM Plex Sans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IBM Plex Sans Regular" charset="0"/>
              <a:ea typeface="+mn-ea"/>
              <a:cs typeface="+mn-cs"/>
            </a:endParaRPr>
          </a:p>
        </p:txBody>
      </p:sp>
    </p:spTree>
    <p:extLst>
      <p:ext uri="{BB962C8B-B14F-4D97-AF65-F5344CB8AC3E}">
        <p14:creationId xmlns:p14="http://schemas.microsoft.com/office/powerpoint/2010/main" val="35354758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Fluke – Local SCADA Network, Siemens, Wonderware InTouch, Schneider Electric, OPC</a:t>
            </a:r>
          </a:p>
        </p:txBody>
      </p:sp>
      <p:sp>
        <p:nvSpPr>
          <p:cNvPr id="4" name="Slide Number Placeholder 3"/>
          <p:cNvSpPr>
            <a:spLocks noGrp="1"/>
          </p:cNvSpPr>
          <p:nvPr>
            <p:ph type="sldNum" sz="quarter" idx="10"/>
          </p:nvPr>
        </p:nvSpPr>
        <p:spPr/>
        <p:txBody>
          <a:bodyPr/>
          <a:lstStyle/>
          <a:p>
            <a:fld id="{20AED143-1506-434C-B47D-CBF33F177BEB}" type="slidenum">
              <a:rPr lang="en-US" smtClean="0"/>
              <a:pPr/>
              <a:t>17</a:t>
            </a:fld>
            <a:endParaRPr lang="en-US" dirty="0"/>
          </a:p>
        </p:txBody>
      </p:sp>
    </p:spTree>
    <p:extLst>
      <p:ext uri="{BB962C8B-B14F-4D97-AF65-F5344CB8AC3E}">
        <p14:creationId xmlns:p14="http://schemas.microsoft.com/office/powerpoint/2010/main" val="38037236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Fluke – Local SCADA Network, Siemens, Wonderware InTouch, Schneider Electric, OPC</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0AED143-1506-434C-B47D-CBF33F177BEB}" type="slidenum">
              <a:rPr kumimoji="0" lang="en-US" sz="1200" b="0" i="0" u="none" strike="noStrike" kern="1200" cap="none" spc="0" normalizeH="0" baseline="0" noProof="0" smtClean="0">
                <a:ln>
                  <a:noFill/>
                </a:ln>
                <a:solidFill>
                  <a:prstClr val="black"/>
                </a:solidFill>
                <a:effectLst/>
                <a:uLnTx/>
                <a:uFillTx/>
                <a:latin typeface="IBM Plex Sans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IBM Plex Sans Regular" charset="0"/>
              <a:ea typeface="+mn-ea"/>
              <a:cs typeface="+mn-cs"/>
            </a:endParaRPr>
          </a:p>
        </p:txBody>
      </p:sp>
    </p:spTree>
    <p:extLst>
      <p:ext uri="{BB962C8B-B14F-4D97-AF65-F5344CB8AC3E}">
        <p14:creationId xmlns:p14="http://schemas.microsoft.com/office/powerpoint/2010/main" val="1482207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1.emf"/><Relationship Id="rId4" Type="http://schemas.openxmlformats.org/officeDocument/2006/relationships/oleObject" Target="../embeddings/oleObject1.bin"/></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35450" y="1054384"/>
            <a:ext cx="8506046" cy="5250787"/>
          </a:xfrm>
          <a:prstGeom prst="rect">
            <a:avLst/>
          </a:prstGeom>
        </p:spPr>
        <p:txBody>
          <a:bodyPr lIns="0" tIns="0" rIns="0" bIns="0"/>
          <a:lstStyle>
            <a:lvl1pPr marL="252000" indent="-363538">
              <a:spcBef>
                <a:spcPts val="0"/>
              </a:spcBef>
              <a:buFont typeface="Wingdings" panose="05000000000000000000" pitchFamily="2" charset="2"/>
              <a:buChar char="q"/>
              <a:defRPr/>
            </a:lvl1pPr>
            <a:lvl2pPr marL="540000" indent="-360000">
              <a:spcBef>
                <a:spcPts val="100"/>
              </a:spcBef>
              <a:buFont typeface="Wingdings" panose="05000000000000000000" pitchFamily="2" charset="2"/>
              <a:buChar char="Ø"/>
              <a:defRPr/>
            </a:lvl2pPr>
            <a:lvl3pPr marL="900000" indent="-180000">
              <a:spcBef>
                <a:spcPts val="100"/>
              </a:spcBef>
              <a:buFont typeface="Wingdings" panose="05000000000000000000" pitchFamily="2" charset="2"/>
              <a:buChar char="v"/>
              <a:tabLst>
                <a:tab pos="1381125" algn="l"/>
              </a:tabLst>
              <a:defRPr/>
            </a:lvl3pPr>
            <a:lvl4pPr marL="1260000" indent="-180000">
              <a:spcBef>
                <a:spcPts val="100"/>
              </a:spcBef>
              <a:buFont typeface="Courier New" panose="02070309020205020404" pitchFamily="49" charset="0"/>
              <a:buChar char="o"/>
              <a:defRPr sz="1600"/>
            </a:lvl4pPr>
          </a:lstStyle>
          <a:p>
            <a:pPr lvl="0"/>
            <a:r>
              <a:rPr lang="en-US" dirty="0"/>
              <a:t>First level</a:t>
            </a:r>
          </a:p>
          <a:p>
            <a:pPr lvl="1"/>
            <a:r>
              <a:rPr lang="en-US" dirty="0"/>
              <a:t>Second level</a:t>
            </a:r>
          </a:p>
          <a:p>
            <a:pPr lvl="2"/>
            <a:r>
              <a:rPr lang="en-US" dirty="0"/>
              <a:t>Third level</a:t>
            </a:r>
          </a:p>
          <a:p>
            <a:pPr lvl="3"/>
            <a:r>
              <a:rPr lang="en-US" dirty="0"/>
              <a:t>Fourth level</a:t>
            </a:r>
          </a:p>
        </p:txBody>
      </p:sp>
      <p:sp>
        <p:nvSpPr>
          <p:cNvPr id="6" name="Slide Number Placeholder 5"/>
          <p:cNvSpPr>
            <a:spLocks noGrp="1"/>
          </p:cNvSpPr>
          <p:nvPr>
            <p:ph type="sldNum" sz="quarter" idx="10"/>
          </p:nvPr>
        </p:nvSpPr>
        <p:spPr>
          <a:xfrm>
            <a:off x="8603852" y="6492875"/>
            <a:ext cx="482561" cy="311471"/>
          </a:xfrm>
          <a:prstGeom prst="rect">
            <a:avLst/>
          </a:prstGeom>
        </p:spPr>
        <p:txBody>
          <a:bodyPr/>
          <a:lstStyle/>
          <a:p>
            <a:fld id="{9B6B7A19-9BD6-654B-9E7A-5FCB6FF99B9F}" type="slidenum">
              <a:rPr lang="en-US" smtClean="0"/>
              <a:pPr/>
              <a:t>‹#›</a:t>
            </a:fld>
            <a:endParaRPr lang="en-US"/>
          </a:p>
        </p:txBody>
      </p:sp>
      <p:sp>
        <p:nvSpPr>
          <p:cNvPr id="8" name="Rectangle 7"/>
          <p:cNvSpPr/>
          <p:nvPr userDrawn="1"/>
        </p:nvSpPr>
        <p:spPr>
          <a:xfrm>
            <a:off x="6949346" y="6571406"/>
            <a:ext cx="1430200" cy="230832"/>
          </a:xfrm>
          <a:prstGeom prst="rect">
            <a:avLst/>
          </a:prstGeom>
        </p:spPr>
        <p:txBody>
          <a:bodyPr wrap="none">
            <a:spAutoFit/>
          </a:bodyPr>
          <a:lstStyle/>
          <a:p>
            <a:pPr algn="ctr"/>
            <a:r>
              <a:rPr lang="en-US" sz="900" dirty="0">
                <a:solidFill>
                  <a:schemeClr val="bg1">
                    <a:lumMod val="50000"/>
                  </a:schemeClr>
                </a:solidFill>
              </a:rPr>
              <a:t>© 2018 IBM Corporation</a:t>
            </a:r>
          </a:p>
        </p:txBody>
      </p:sp>
      <p:sp>
        <p:nvSpPr>
          <p:cNvPr id="10" name="Title Placeholder 1">
            <a:extLst>
              <a:ext uri="{FF2B5EF4-FFF2-40B4-BE49-F238E27FC236}">
                <a16:creationId xmlns:a16="http://schemas.microsoft.com/office/drawing/2014/main" id="{2AE88BD8-A7F7-4016-B096-3BF5B7756A97}"/>
              </a:ext>
            </a:extLst>
          </p:cNvPr>
          <p:cNvSpPr>
            <a:spLocks noGrp="1"/>
          </p:cNvSpPr>
          <p:nvPr>
            <p:ph type="title"/>
          </p:nvPr>
        </p:nvSpPr>
        <p:spPr>
          <a:xfrm>
            <a:off x="1" y="0"/>
            <a:ext cx="6753339" cy="623986"/>
          </a:xfrm>
          <a:prstGeom prst="rect">
            <a:avLst/>
          </a:prstGeom>
          <a:solidFill>
            <a:srgbClr val="152935"/>
          </a:solidFill>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743949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ver Slide">
    <p:bg>
      <p:bgPr>
        <a:solidFill>
          <a:schemeClr val="tx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119738" y="231648"/>
            <a:ext cx="2834640" cy="2133600"/>
          </a:xfrm>
        </p:spPr>
        <p:txBody>
          <a:bodyPr/>
          <a:lstStyle>
            <a:lvl1pPr marL="0" indent="0" algn="l">
              <a:spcBef>
                <a:spcPts val="0"/>
              </a:spcBef>
              <a:buNone/>
              <a:defRPr sz="2000" b="0" i="0">
                <a:solidFill>
                  <a:srgbClr val="FFFFFF"/>
                </a:solidFill>
                <a:latin typeface="IBM Plex Sans Regular" charset="0"/>
                <a:cs typeface="IBM Plex Sans Regular"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grpSp>
        <p:nvGrpSpPr>
          <p:cNvPr id="50" name="Group 49"/>
          <p:cNvGrpSpPr>
            <a:grpSpLocks noChangeAspect="1"/>
          </p:cNvGrpSpPr>
          <p:nvPr userDrawn="1"/>
        </p:nvGrpSpPr>
        <p:grpSpPr>
          <a:xfrm>
            <a:off x="237913" y="6287320"/>
            <a:ext cx="473837" cy="256032"/>
            <a:chOff x="1938338" y="2368551"/>
            <a:chExt cx="5260976" cy="2132013"/>
          </a:xfrm>
          <a:solidFill>
            <a:srgbClr val="FFFFFF"/>
          </a:solidFill>
        </p:grpSpPr>
        <p:sp>
          <p:nvSpPr>
            <p:cNvPr id="51" name="Freeform 6"/>
            <p:cNvSpPr>
              <a:spLocks/>
            </p:cNvSpPr>
            <p:nvPr userDrawn="1"/>
          </p:nvSpPr>
          <p:spPr bwMode="auto">
            <a:xfrm>
              <a:off x="5208594" y="2936869"/>
              <a:ext cx="758826" cy="141292"/>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52"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53"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54"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55"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56"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57"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58"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59"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60" name="Rectangle 59"/>
            <p:cNvSpPr>
              <a:spLocks noChangeArrowheads="1"/>
            </p:cNvSpPr>
            <p:nvPr/>
          </p:nvSpPr>
          <p:spPr bwMode="auto">
            <a:xfrm>
              <a:off x="5208588"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61" name="Rectangle 60"/>
            <p:cNvSpPr>
              <a:spLocks noChangeArrowheads="1"/>
            </p:cNvSpPr>
            <p:nvPr/>
          </p:nvSpPr>
          <p:spPr bwMode="auto">
            <a:xfrm>
              <a:off x="6488113"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62" name="Rectangle 61"/>
            <p:cNvSpPr>
              <a:spLocks noChangeArrowheads="1"/>
            </p:cNvSpPr>
            <p:nvPr/>
          </p:nvSpPr>
          <p:spPr bwMode="auto">
            <a:xfrm>
              <a:off x="4924426"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63" name="Rectangle 62"/>
            <p:cNvSpPr>
              <a:spLocks noChangeArrowheads="1"/>
            </p:cNvSpPr>
            <p:nvPr/>
          </p:nvSpPr>
          <p:spPr bwMode="auto">
            <a:xfrm>
              <a:off x="4924426"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64" name="Rectangle 19"/>
            <p:cNvSpPr>
              <a:spLocks noChangeArrowheads="1"/>
            </p:cNvSpPr>
            <p:nvPr userDrawn="1"/>
          </p:nvSpPr>
          <p:spPr bwMode="auto">
            <a:xfrm>
              <a:off x="3360743" y="3790954"/>
              <a:ext cx="427045" cy="1412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65"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66"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67"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68"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69"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70"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71"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72"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73"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74"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75"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76"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77"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78"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79"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80"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81"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82"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83"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84"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85" name="Freeform 40"/>
            <p:cNvSpPr>
              <a:spLocks/>
            </p:cNvSpPr>
            <p:nvPr userDrawn="1"/>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86"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87"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88"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89"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90"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grpSp>
      <p:sp>
        <p:nvSpPr>
          <p:cNvPr id="11" name="Title 10"/>
          <p:cNvSpPr>
            <a:spLocks noGrp="1"/>
          </p:cNvSpPr>
          <p:nvPr>
            <p:ph type="title"/>
          </p:nvPr>
        </p:nvSpPr>
        <p:spPr>
          <a:xfrm>
            <a:off x="228600" y="231648"/>
            <a:ext cx="2834640" cy="2133600"/>
          </a:xfrm>
        </p:spPr>
        <p:txBody>
          <a:bodyPr/>
          <a:lstStyle>
            <a:lvl1pPr>
              <a:defRPr b="0" i="0">
                <a:latin typeface="IBM Plex Sans Regular" charset="0"/>
                <a:cs typeface="IBM Plex Sans Regular" charset="0"/>
              </a:defRPr>
            </a:lvl1pPr>
          </a:lstStyle>
          <a:p>
            <a:r>
              <a:rPr lang="en-US" dirty="0"/>
              <a:t>Click to edit Master title style</a:t>
            </a:r>
          </a:p>
        </p:txBody>
      </p:sp>
      <p:pic>
        <p:nvPicPr>
          <p:cNvPr id="49" name="Picture 4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601" y="3168815"/>
            <a:ext cx="1380659" cy="250672"/>
          </a:xfrm>
          <a:prstGeom prst="rect">
            <a:avLst/>
          </a:prstGeom>
        </p:spPr>
      </p:pic>
      <p:pic>
        <p:nvPicPr>
          <p:cNvPr id="47" name="Picture 4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2274" y="-4233"/>
            <a:ext cx="4661726" cy="6858000"/>
          </a:xfrm>
          <a:prstGeom prst="rect">
            <a:avLst/>
          </a:prstGeom>
        </p:spPr>
      </p:pic>
    </p:spTree>
    <p:extLst>
      <p:ext uri="{BB962C8B-B14F-4D97-AF65-F5344CB8AC3E}">
        <p14:creationId xmlns:p14="http://schemas.microsoft.com/office/powerpoint/2010/main" val="170978790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1886463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268224"/>
            <a:ext cx="4142232"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Industrie 4.0 / © 2019 IBM Corporation</a:t>
            </a:r>
          </a:p>
        </p:txBody>
      </p:sp>
      <p:sp>
        <p:nvSpPr>
          <p:cNvPr id="4" name="Slide Number Placeholder 3"/>
          <p:cNvSpPr>
            <a:spLocks noGrp="1"/>
          </p:cNvSpPr>
          <p:nvPr>
            <p:ph type="sldNum" sz="quarter" idx="11"/>
          </p:nvPr>
        </p:nvSpPr>
        <p:spPr/>
        <p:txBody>
          <a:bodyPr/>
          <a:lstStyle/>
          <a:p>
            <a:fld id="{87B4A1F7-895D-40CE-BC63-1E2903206627}" type="slidenum">
              <a:rPr lang="en-US" smtClean="0"/>
              <a:t>‹#›</a:t>
            </a:fld>
            <a:endParaRPr lang="en-US"/>
          </a:p>
        </p:txBody>
      </p:sp>
      <p:sp>
        <p:nvSpPr>
          <p:cNvPr id="8" name="Text Placeholder 7"/>
          <p:cNvSpPr>
            <a:spLocks noGrp="1"/>
          </p:cNvSpPr>
          <p:nvPr>
            <p:ph type="body" sz="quarter" idx="13"/>
          </p:nvPr>
        </p:nvSpPr>
        <p:spPr>
          <a:xfrm>
            <a:off x="219456" y="1682496"/>
            <a:ext cx="4123944" cy="4311904"/>
          </a:xfrm>
        </p:spPr>
        <p:txBody>
          <a:bodyPr/>
          <a:lstStyle>
            <a:lvl1pPr>
              <a:spcBef>
                <a:spcPts val="0"/>
              </a:spcBef>
              <a:defRPr sz="1000"/>
            </a:lvl1pPr>
            <a:lvl2pPr marL="0" indent="0">
              <a:spcBef>
                <a:spcPts val="0"/>
              </a:spcBef>
              <a:buNone/>
              <a:defRPr/>
            </a:lvl2pPr>
            <a:lvl3pPr marL="201607" indent="0">
              <a:buNone/>
              <a:defRPr/>
            </a:lvl3pPr>
            <a:lvl4pPr marL="434964" indent="0">
              <a:buNone/>
              <a:defRPr/>
            </a:lvl4pPr>
            <a:lvl5pPr marL="631809" indent="0">
              <a:buNone/>
              <a:defRPr/>
            </a:lvl5pPr>
          </a:lstStyle>
          <a:p>
            <a:pPr lvl="0"/>
            <a:r>
              <a:rPr lang="en-US"/>
              <a:t>Edit Master text styles</a:t>
            </a:r>
          </a:p>
        </p:txBody>
      </p:sp>
    </p:spTree>
    <p:extLst>
      <p:ext uri="{BB962C8B-B14F-4D97-AF65-F5344CB8AC3E}">
        <p14:creationId xmlns:p14="http://schemas.microsoft.com/office/powerpoint/2010/main" val="315676811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Industrie 4.0 / © 2019 IBM Corporation</a:t>
            </a:r>
          </a:p>
        </p:txBody>
      </p:sp>
      <p:sp>
        <p:nvSpPr>
          <p:cNvPr id="4" name="Slide Number Placeholder 3"/>
          <p:cNvSpPr>
            <a:spLocks noGrp="1"/>
          </p:cNvSpPr>
          <p:nvPr>
            <p:ph type="sldNum" sz="quarter" idx="11"/>
          </p:nvPr>
        </p:nvSpPr>
        <p:spPr/>
        <p:txBody>
          <a:bodyPr/>
          <a:lstStyle/>
          <a:p>
            <a:fld id="{87B4A1F7-895D-40CE-BC63-1E2903206627}" type="slidenum">
              <a:rPr lang="en-US" smtClean="0"/>
              <a:t>‹#›</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3078271"/>
            <a:ext cx="1292094" cy="701463"/>
          </a:xfrm>
          <a:prstGeom prst="rect">
            <a:avLst/>
          </a:prstGeom>
        </p:spPr>
      </p:pic>
    </p:spTree>
    <p:extLst>
      <p:ext uri="{BB962C8B-B14F-4D97-AF65-F5344CB8AC3E}">
        <p14:creationId xmlns:p14="http://schemas.microsoft.com/office/powerpoint/2010/main" val="193310594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D80B1-DA0C-474D-83F2-2758B1AFB4A0}"/>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48ACF708-B66B-4257-BF01-FBDCE86052A5}"/>
              </a:ext>
            </a:extLst>
          </p:cNvPr>
          <p:cNvSpPr>
            <a:spLocks noGrp="1"/>
          </p:cNvSpPr>
          <p:nvPr>
            <p:ph type="subTitle" idx="1"/>
          </p:nvPr>
        </p:nvSpPr>
        <p:spPr>
          <a:xfrm>
            <a:off x="1143000" y="3602037"/>
            <a:ext cx="6858000" cy="165576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30AC062-F7F0-437C-80B7-C4557F91B40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2CCCAEB-5203-4FB5-B2EB-FEBFCFBE3D49}"/>
              </a:ext>
            </a:extLst>
          </p:cNvPr>
          <p:cNvSpPr>
            <a:spLocks noGrp="1"/>
          </p:cNvSpPr>
          <p:nvPr>
            <p:ph type="ftr" sz="quarter" idx="11"/>
          </p:nvPr>
        </p:nvSpPr>
        <p:spPr/>
        <p:txBody>
          <a:bodyPr/>
          <a:lstStyle/>
          <a:p>
            <a:r>
              <a:rPr lang="en-US"/>
              <a:t>IBM Industrie 4.0 / © 2019 IBM Corporation</a:t>
            </a:r>
          </a:p>
        </p:txBody>
      </p:sp>
      <p:sp>
        <p:nvSpPr>
          <p:cNvPr id="6" name="Slide Number Placeholder 5">
            <a:extLst>
              <a:ext uri="{FF2B5EF4-FFF2-40B4-BE49-F238E27FC236}">
                <a16:creationId xmlns:a16="http://schemas.microsoft.com/office/drawing/2014/main" id="{731CEDBA-2D27-40A2-ADB5-8CF6BDB08A5A}"/>
              </a:ext>
            </a:extLst>
          </p:cNvPr>
          <p:cNvSpPr>
            <a:spLocks noGrp="1"/>
          </p:cNvSpPr>
          <p:nvPr>
            <p:ph type="sldNum" sz="quarter" idx="12"/>
          </p:nvPr>
        </p:nvSpPr>
        <p:spPr/>
        <p:txBody>
          <a:bodyPr/>
          <a:lstStyle/>
          <a:p>
            <a:fld id="{87B4A1F7-895D-40CE-BC63-1E2903206627}" type="slidenum">
              <a:rPr lang="en-US" smtClean="0"/>
              <a:t>‹#›</a:t>
            </a:fld>
            <a:endParaRPr lang="en-US"/>
          </a:p>
        </p:txBody>
      </p:sp>
    </p:spTree>
    <p:extLst>
      <p:ext uri="{BB962C8B-B14F-4D97-AF65-F5344CB8AC3E}">
        <p14:creationId xmlns:p14="http://schemas.microsoft.com/office/powerpoint/2010/main" val="304514319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with two columns">
    <p:spTree>
      <p:nvGrpSpPr>
        <p:cNvPr id="1" name=""/>
        <p:cNvGrpSpPr/>
        <p:nvPr/>
      </p:nvGrpSpPr>
      <p:grpSpPr>
        <a:xfrm>
          <a:off x="0" y="0"/>
          <a:ext cx="0" cy="0"/>
          <a:chOff x="0" y="0"/>
          <a:chExt cx="0" cy="0"/>
        </a:xfrm>
      </p:grpSpPr>
      <p:sp>
        <p:nvSpPr>
          <p:cNvPr id="9" name="Text Box 40"/>
          <p:cNvSpPr txBox="1">
            <a:spLocks noChangeArrowheads="1"/>
          </p:cNvSpPr>
          <p:nvPr/>
        </p:nvSpPr>
        <p:spPr bwMode="auto">
          <a:xfrm>
            <a:off x="8694740" y="6673314"/>
            <a:ext cx="339725" cy="123111"/>
          </a:xfrm>
          <a:prstGeom prst="rect">
            <a:avLst/>
          </a:prstGeom>
          <a:noFill/>
          <a:ln w="9525">
            <a:noFill/>
            <a:miter lim="800000"/>
            <a:headEnd/>
            <a:tailEnd/>
          </a:ln>
        </p:spPr>
        <p:txBody>
          <a:bodyPr lIns="0" tIns="0" rIns="0" bIns="0" anchor="b">
            <a:spAutoFit/>
          </a:bodyPr>
          <a:lstStyle>
            <a:lvl1pPr defTabSz="1306513" eaLnBrk="0" hangingPunct="0">
              <a:defRPr sz="2400">
                <a:solidFill>
                  <a:schemeClr val="tx1"/>
                </a:solidFill>
                <a:latin typeface="Arial" charset="0"/>
                <a:ea typeface="ＭＳ Ｐゴシック" charset="-128"/>
              </a:defRPr>
            </a:lvl1pPr>
            <a:lvl2pPr marL="742950" indent="-285750" defTabSz="1306513" eaLnBrk="0" hangingPunct="0">
              <a:defRPr sz="2400">
                <a:solidFill>
                  <a:schemeClr val="tx1"/>
                </a:solidFill>
                <a:latin typeface="Arial" charset="0"/>
                <a:ea typeface="ＭＳ Ｐゴシック" charset="-128"/>
              </a:defRPr>
            </a:lvl2pPr>
            <a:lvl3pPr marL="1143000" indent="-228600" defTabSz="1306513" eaLnBrk="0" hangingPunct="0">
              <a:defRPr sz="2400">
                <a:solidFill>
                  <a:schemeClr val="tx1"/>
                </a:solidFill>
                <a:latin typeface="Arial" charset="0"/>
                <a:ea typeface="ＭＳ Ｐゴシック" charset="-128"/>
              </a:defRPr>
            </a:lvl3pPr>
            <a:lvl4pPr marL="1600200" indent="-228600" defTabSz="1306513" eaLnBrk="0" hangingPunct="0">
              <a:defRPr sz="2400">
                <a:solidFill>
                  <a:schemeClr val="tx1"/>
                </a:solidFill>
                <a:latin typeface="Arial" charset="0"/>
                <a:ea typeface="ＭＳ Ｐゴシック" charset="-128"/>
              </a:defRPr>
            </a:lvl4pPr>
            <a:lvl5pPr marL="2057400" indent="-228600" defTabSz="1306513" eaLnBrk="0" hangingPunct="0">
              <a:defRPr sz="2400">
                <a:solidFill>
                  <a:schemeClr val="tx1"/>
                </a:solidFill>
                <a:latin typeface="Arial" charset="0"/>
                <a:ea typeface="ＭＳ Ｐゴシック" charset="-128"/>
              </a:defRPr>
            </a:lvl5pPr>
            <a:lvl6pPr marL="2514600" indent="-228600" defTabSz="13065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13065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13065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1306513"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spcBef>
                <a:spcPct val="50000"/>
              </a:spcBef>
            </a:pPr>
            <a:fld id="{1FC29EAF-23B4-D04E-B5AC-33633E65CC15}" type="slidenum">
              <a:rPr lang="en-US" altLang="de-DE" sz="800">
                <a:solidFill>
                  <a:schemeClr val="tx1">
                    <a:lumMod val="65000"/>
                  </a:schemeClr>
                </a:solidFill>
              </a:rPr>
              <a:pPr algn="r" eaLnBrk="1" hangingPunct="1">
                <a:spcBef>
                  <a:spcPct val="50000"/>
                </a:spcBef>
              </a:pPr>
              <a:t>‹#›</a:t>
            </a:fld>
            <a:endParaRPr lang="en-US" altLang="de-DE" sz="800" dirty="0">
              <a:solidFill>
                <a:schemeClr val="tx1">
                  <a:lumMod val="65000"/>
                </a:schemeClr>
              </a:solidFill>
            </a:endParaRPr>
          </a:p>
        </p:txBody>
      </p:sp>
      <p:pic>
        <p:nvPicPr>
          <p:cNvPr id="11" name="Picture 9" descr="ibm_sp_lockup_western-0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8293341" y="227314"/>
            <a:ext cx="850660" cy="4313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2" name="Straight Connector 11"/>
          <p:cNvCxnSpPr/>
          <p:nvPr/>
        </p:nvCxnSpPr>
        <p:spPr>
          <a:xfrm>
            <a:off x="381881" y="936216"/>
            <a:ext cx="8678093" cy="0"/>
          </a:xfrm>
          <a:prstGeom prst="line">
            <a:avLst/>
          </a:prstGeom>
          <a:ln w="50800">
            <a:solidFill>
              <a:schemeClr val="tx1">
                <a:lumMod val="85000"/>
                <a:alpha val="34000"/>
              </a:schemeClr>
            </a:solidFill>
          </a:ln>
          <a:effectLst/>
        </p:spPr>
        <p:style>
          <a:lnRef idx="2">
            <a:schemeClr val="accent1"/>
          </a:lnRef>
          <a:fillRef idx="0">
            <a:schemeClr val="accent1"/>
          </a:fillRef>
          <a:effectRef idx="1">
            <a:schemeClr val="accent1"/>
          </a:effectRef>
          <a:fontRef idx="minor">
            <a:schemeClr val="tx1"/>
          </a:fontRef>
        </p:style>
      </p:cxnSp>
      <p:sp>
        <p:nvSpPr>
          <p:cNvPr id="8" name="Text Box 40"/>
          <p:cNvSpPr txBox="1">
            <a:spLocks noChangeArrowheads="1"/>
          </p:cNvSpPr>
          <p:nvPr userDrawn="1"/>
        </p:nvSpPr>
        <p:spPr bwMode="auto">
          <a:xfrm>
            <a:off x="8694740" y="6673314"/>
            <a:ext cx="339725" cy="123111"/>
          </a:xfrm>
          <a:prstGeom prst="rect">
            <a:avLst/>
          </a:prstGeom>
          <a:noFill/>
          <a:ln w="9525">
            <a:noFill/>
            <a:miter lim="800000"/>
            <a:headEnd/>
            <a:tailEnd/>
          </a:ln>
        </p:spPr>
        <p:txBody>
          <a:bodyPr lIns="0" tIns="0" rIns="0" bIns="0" anchor="b">
            <a:spAutoFit/>
          </a:bodyPr>
          <a:lstStyle>
            <a:lvl1pPr defTabSz="1306513" eaLnBrk="0" hangingPunct="0">
              <a:defRPr sz="2400">
                <a:solidFill>
                  <a:schemeClr val="tx1"/>
                </a:solidFill>
                <a:latin typeface="Arial" charset="0"/>
                <a:ea typeface="ＭＳ Ｐゴシック" charset="-128"/>
              </a:defRPr>
            </a:lvl1pPr>
            <a:lvl2pPr marL="742950" indent="-285750" defTabSz="1306513" eaLnBrk="0" hangingPunct="0">
              <a:defRPr sz="2400">
                <a:solidFill>
                  <a:schemeClr val="tx1"/>
                </a:solidFill>
                <a:latin typeface="Arial" charset="0"/>
                <a:ea typeface="ＭＳ Ｐゴシック" charset="-128"/>
              </a:defRPr>
            </a:lvl2pPr>
            <a:lvl3pPr marL="1143000" indent="-228600" defTabSz="1306513" eaLnBrk="0" hangingPunct="0">
              <a:defRPr sz="2400">
                <a:solidFill>
                  <a:schemeClr val="tx1"/>
                </a:solidFill>
                <a:latin typeface="Arial" charset="0"/>
                <a:ea typeface="ＭＳ Ｐゴシック" charset="-128"/>
              </a:defRPr>
            </a:lvl3pPr>
            <a:lvl4pPr marL="1600200" indent="-228600" defTabSz="1306513" eaLnBrk="0" hangingPunct="0">
              <a:defRPr sz="2400">
                <a:solidFill>
                  <a:schemeClr val="tx1"/>
                </a:solidFill>
                <a:latin typeface="Arial" charset="0"/>
                <a:ea typeface="ＭＳ Ｐゴシック" charset="-128"/>
              </a:defRPr>
            </a:lvl4pPr>
            <a:lvl5pPr marL="2057400" indent="-228600" defTabSz="1306513" eaLnBrk="0" hangingPunct="0">
              <a:defRPr sz="2400">
                <a:solidFill>
                  <a:schemeClr val="tx1"/>
                </a:solidFill>
                <a:latin typeface="Arial" charset="0"/>
                <a:ea typeface="ＭＳ Ｐゴシック" charset="-128"/>
              </a:defRPr>
            </a:lvl5pPr>
            <a:lvl6pPr marL="2514600" indent="-228600" defTabSz="13065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13065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13065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1306513"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spcBef>
                <a:spcPct val="50000"/>
              </a:spcBef>
            </a:pPr>
            <a:fld id="{1FC29EAF-23B4-D04E-B5AC-33633E65CC15}" type="slidenum">
              <a:rPr lang="en-US" altLang="de-DE" sz="800">
                <a:solidFill>
                  <a:schemeClr val="tx1">
                    <a:lumMod val="65000"/>
                  </a:schemeClr>
                </a:solidFill>
              </a:rPr>
              <a:pPr algn="r" eaLnBrk="1" hangingPunct="1">
                <a:spcBef>
                  <a:spcPct val="50000"/>
                </a:spcBef>
              </a:pPr>
              <a:t>‹#›</a:t>
            </a:fld>
            <a:endParaRPr lang="en-US" altLang="de-DE" sz="800" dirty="0">
              <a:solidFill>
                <a:schemeClr val="tx1">
                  <a:lumMod val="65000"/>
                </a:schemeClr>
              </a:solidFill>
            </a:endParaRPr>
          </a:p>
        </p:txBody>
      </p:sp>
      <p:pic>
        <p:nvPicPr>
          <p:cNvPr id="10" name="Picture 9" descr="ibm_sp_lockup_western-02"/>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8293341" y="227314"/>
            <a:ext cx="850660" cy="4313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3" name="Straight Connector 12"/>
          <p:cNvCxnSpPr/>
          <p:nvPr userDrawn="1"/>
        </p:nvCxnSpPr>
        <p:spPr>
          <a:xfrm>
            <a:off x="381881" y="936216"/>
            <a:ext cx="8678093" cy="0"/>
          </a:xfrm>
          <a:prstGeom prst="line">
            <a:avLst/>
          </a:prstGeom>
          <a:ln w="50800">
            <a:solidFill>
              <a:schemeClr val="tx1">
                <a:lumMod val="85000"/>
                <a:alpha val="34000"/>
              </a:schemeClr>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06640" y="189903"/>
            <a:ext cx="7886700" cy="608888"/>
          </a:xfrm>
          <a:prstGeom prst="rect">
            <a:avLst/>
          </a:prstGeom>
        </p:spPr>
        <p:txBody>
          <a:bodyPr/>
          <a:lstStyle>
            <a:lvl1pPr>
              <a:defRPr b="1">
                <a:solidFill>
                  <a:schemeClr val="bg1"/>
                </a:solidFill>
              </a:defRPr>
            </a:lvl1pPr>
          </a:lstStyle>
          <a:p>
            <a:r>
              <a:rPr lang="en-US"/>
              <a:t>Click to edit Master title style</a:t>
            </a:r>
          </a:p>
        </p:txBody>
      </p:sp>
      <p:sp>
        <p:nvSpPr>
          <p:cNvPr id="15" name="Text Placeholder 14"/>
          <p:cNvSpPr>
            <a:spLocks noGrp="1"/>
          </p:cNvSpPr>
          <p:nvPr>
            <p:ph type="body" sz="quarter" idx="10"/>
          </p:nvPr>
        </p:nvSpPr>
        <p:spPr>
          <a:xfrm>
            <a:off x="406402" y="1513420"/>
            <a:ext cx="3894433" cy="4489449"/>
          </a:xfrm>
          <a:prstGeom prst="rect">
            <a:avLst/>
          </a:prstGeom>
        </p:spPr>
        <p:txBody>
          <a:bodyPr/>
          <a:lstStyle>
            <a:lvl1pPr marL="0" indent="0">
              <a:buClr>
                <a:srgbClr val="00B4A0"/>
              </a:buClr>
              <a:buSzPct val="80000"/>
              <a:buFont typeface="Arial" panose="020B0604020202020204" pitchFamily="34" charset="0"/>
              <a:buNone/>
              <a:defRPr sz="1800"/>
            </a:lvl1pPr>
            <a:lvl2pPr marL="606410" indent="-285743">
              <a:buClr>
                <a:srgbClr val="00B4A0"/>
              </a:buClr>
              <a:buFont typeface="Wingdings" panose="05000000000000000000" pitchFamily="2" charset="2"/>
              <a:buChar char="q"/>
              <a:defRPr sz="1600"/>
            </a:lvl2pPr>
            <a:lvl3pPr marL="806430" indent="-136522">
              <a:defRPr sz="1400"/>
            </a:lvl3pPr>
            <a:lvl4pPr marL="984226" indent="-136522">
              <a:defRPr sz="12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14"/>
          <p:cNvSpPr>
            <a:spLocks noGrp="1"/>
          </p:cNvSpPr>
          <p:nvPr>
            <p:ph type="body" sz="quarter" idx="11"/>
          </p:nvPr>
        </p:nvSpPr>
        <p:spPr>
          <a:xfrm>
            <a:off x="4910085" y="1513418"/>
            <a:ext cx="3894433" cy="4489449"/>
          </a:xfrm>
          <a:prstGeom prst="rect">
            <a:avLst/>
          </a:prstGeom>
        </p:spPr>
        <p:txBody>
          <a:bodyPr/>
          <a:lstStyle>
            <a:lvl1pPr marL="0" indent="0">
              <a:buClr>
                <a:srgbClr val="00B4A0"/>
              </a:buClr>
              <a:buSzPct val="80000"/>
              <a:buFont typeface="Arial" panose="020B0604020202020204" pitchFamily="34" charset="0"/>
              <a:buNone/>
              <a:defRPr sz="1800"/>
            </a:lvl1pPr>
            <a:lvl2pPr marL="606410" indent="-285743">
              <a:buClr>
                <a:srgbClr val="00B4A0"/>
              </a:buClr>
              <a:buFont typeface="Wingdings" panose="05000000000000000000" pitchFamily="2" charset="2"/>
              <a:buChar char="q"/>
              <a:defRPr sz="1600"/>
            </a:lvl2pPr>
            <a:lvl3pPr marL="806430" indent="-136522">
              <a:defRPr sz="1400"/>
            </a:lvl3pPr>
            <a:lvl4pPr marL="984226" indent="-136522">
              <a:defRPr sz="12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Rectangle 16">
            <a:extLst>
              <a:ext uri="{FF2B5EF4-FFF2-40B4-BE49-F238E27FC236}">
                <a16:creationId xmlns:a16="http://schemas.microsoft.com/office/drawing/2014/main" id="{AFEE8E88-9EC6-44C6-A881-A323F4A28A94}"/>
              </a:ext>
            </a:extLst>
          </p:cNvPr>
          <p:cNvSpPr/>
          <p:nvPr userDrawn="1"/>
        </p:nvSpPr>
        <p:spPr>
          <a:xfrm>
            <a:off x="7942275" y="-55094"/>
            <a:ext cx="1284854" cy="215444"/>
          </a:xfrm>
          <a:prstGeom prst="rect">
            <a:avLst/>
          </a:prstGeom>
        </p:spPr>
        <p:txBody>
          <a:bodyPr wrap="square">
            <a:spAutoFit/>
          </a:bodyPr>
          <a:lstStyle/>
          <a:p>
            <a:r>
              <a:rPr lang="en-US" sz="800" b="0" dirty="0" err="1">
                <a:solidFill>
                  <a:srgbClr val="22A7DF"/>
                </a:solidFill>
              </a:rPr>
              <a:t>Industrie</a:t>
            </a:r>
            <a:r>
              <a:rPr lang="en-US" sz="800" b="0" dirty="0">
                <a:solidFill>
                  <a:srgbClr val="22A7DF"/>
                </a:solidFill>
              </a:rPr>
              <a:t> 4.0 </a:t>
            </a:r>
            <a:r>
              <a:rPr lang="en-US" sz="800" b="0" i="1" dirty="0">
                <a:solidFill>
                  <a:schemeClr val="accent1"/>
                </a:solidFill>
              </a:rPr>
              <a:t>made with </a:t>
            </a:r>
            <a:endParaRPr lang="en-US" sz="800" b="0" i="1" dirty="0">
              <a:solidFill>
                <a:srgbClr val="22A7DF"/>
              </a:solidFill>
            </a:endParaRPr>
          </a:p>
        </p:txBody>
      </p:sp>
    </p:spTree>
    <p:extLst>
      <p:ext uri="{BB962C8B-B14F-4D97-AF65-F5344CB8AC3E}">
        <p14:creationId xmlns:p14="http://schemas.microsoft.com/office/powerpoint/2010/main" val="421306434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9" name="Text Box 40"/>
          <p:cNvSpPr txBox="1">
            <a:spLocks noChangeArrowheads="1"/>
          </p:cNvSpPr>
          <p:nvPr/>
        </p:nvSpPr>
        <p:spPr bwMode="auto">
          <a:xfrm>
            <a:off x="8694740" y="6673314"/>
            <a:ext cx="339725" cy="123111"/>
          </a:xfrm>
          <a:prstGeom prst="rect">
            <a:avLst/>
          </a:prstGeom>
          <a:noFill/>
          <a:ln w="9525">
            <a:noFill/>
            <a:miter lim="800000"/>
            <a:headEnd/>
            <a:tailEnd/>
          </a:ln>
        </p:spPr>
        <p:txBody>
          <a:bodyPr lIns="0" tIns="0" rIns="0" bIns="0" anchor="b">
            <a:spAutoFit/>
          </a:bodyPr>
          <a:lstStyle>
            <a:lvl1pPr defTabSz="1306513" eaLnBrk="0" hangingPunct="0">
              <a:defRPr sz="2400">
                <a:solidFill>
                  <a:schemeClr val="tx1"/>
                </a:solidFill>
                <a:latin typeface="Arial" charset="0"/>
                <a:ea typeface="ＭＳ Ｐゴシック" charset="-128"/>
              </a:defRPr>
            </a:lvl1pPr>
            <a:lvl2pPr marL="742950" indent="-285750" defTabSz="1306513" eaLnBrk="0" hangingPunct="0">
              <a:defRPr sz="2400">
                <a:solidFill>
                  <a:schemeClr val="tx1"/>
                </a:solidFill>
                <a:latin typeface="Arial" charset="0"/>
                <a:ea typeface="ＭＳ Ｐゴシック" charset="-128"/>
              </a:defRPr>
            </a:lvl2pPr>
            <a:lvl3pPr marL="1143000" indent="-228600" defTabSz="1306513" eaLnBrk="0" hangingPunct="0">
              <a:defRPr sz="2400">
                <a:solidFill>
                  <a:schemeClr val="tx1"/>
                </a:solidFill>
                <a:latin typeface="Arial" charset="0"/>
                <a:ea typeface="ＭＳ Ｐゴシック" charset="-128"/>
              </a:defRPr>
            </a:lvl3pPr>
            <a:lvl4pPr marL="1600200" indent="-228600" defTabSz="1306513" eaLnBrk="0" hangingPunct="0">
              <a:defRPr sz="2400">
                <a:solidFill>
                  <a:schemeClr val="tx1"/>
                </a:solidFill>
                <a:latin typeface="Arial" charset="0"/>
                <a:ea typeface="ＭＳ Ｐゴシック" charset="-128"/>
              </a:defRPr>
            </a:lvl4pPr>
            <a:lvl5pPr marL="2057400" indent="-228600" defTabSz="1306513" eaLnBrk="0" hangingPunct="0">
              <a:defRPr sz="2400">
                <a:solidFill>
                  <a:schemeClr val="tx1"/>
                </a:solidFill>
                <a:latin typeface="Arial" charset="0"/>
                <a:ea typeface="ＭＳ Ｐゴシック" charset="-128"/>
              </a:defRPr>
            </a:lvl5pPr>
            <a:lvl6pPr marL="2514600" indent="-228600" defTabSz="13065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13065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13065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1306513"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spcBef>
                <a:spcPct val="50000"/>
              </a:spcBef>
            </a:pPr>
            <a:fld id="{1FC29EAF-23B4-D04E-B5AC-33633E65CC15}" type="slidenum">
              <a:rPr lang="en-US" altLang="de-DE" sz="800">
                <a:solidFill>
                  <a:schemeClr val="tx1">
                    <a:lumMod val="65000"/>
                  </a:schemeClr>
                </a:solidFill>
              </a:rPr>
              <a:pPr algn="r" eaLnBrk="1" hangingPunct="1">
                <a:spcBef>
                  <a:spcPct val="50000"/>
                </a:spcBef>
              </a:pPr>
              <a:t>‹#›</a:t>
            </a:fld>
            <a:endParaRPr lang="en-US" altLang="de-DE" sz="800" dirty="0">
              <a:solidFill>
                <a:schemeClr val="tx1">
                  <a:lumMod val="65000"/>
                </a:schemeClr>
              </a:solidFill>
            </a:endParaRPr>
          </a:p>
        </p:txBody>
      </p:sp>
      <p:pic>
        <p:nvPicPr>
          <p:cNvPr id="11" name="Picture 9" descr="ibm_sp_lockup_western-0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8293341" y="227314"/>
            <a:ext cx="850660" cy="4313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2" name="Straight Connector 11"/>
          <p:cNvCxnSpPr/>
          <p:nvPr/>
        </p:nvCxnSpPr>
        <p:spPr>
          <a:xfrm>
            <a:off x="381881" y="936216"/>
            <a:ext cx="8678093" cy="0"/>
          </a:xfrm>
          <a:prstGeom prst="line">
            <a:avLst/>
          </a:prstGeom>
          <a:ln w="50800">
            <a:solidFill>
              <a:schemeClr val="tx1">
                <a:lumMod val="85000"/>
                <a:alpha val="34000"/>
              </a:schemeClr>
            </a:solidFill>
          </a:ln>
          <a:effectLst/>
        </p:spPr>
        <p:style>
          <a:lnRef idx="2">
            <a:schemeClr val="accent1"/>
          </a:lnRef>
          <a:fillRef idx="0">
            <a:schemeClr val="accent1"/>
          </a:fillRef>
          <a:effectRef idx="1">
            <a:schemeClr val="accent1"/>
          </a:effectRef>
          <a:fontRef idx="minor">
            <a:schemeClr val="tx1"/>
          </a:fontRef>
        </p:style>
      </p:cxnSp>
      <p:sp>
        <p:nvSpPr>
          <p:cNvPr id="8" name="Text Box 40"/>
          <p:cNvSpPr txBox="1">
            <a:spLocks noChangeArrowheads="1"/>
          </p:cNvSpPr>
          <p:nvPr userDrawn="1"/>
        </p:nvSpPr>
        <p:spPr bwMode="auto">
          <a:xfrm>
            <a:off x="8694740" y="6673314"/>
            <a:ext cx="339725" cy="123111"/>
          </a:xfrm>
          <a:prstGeom prst="rect">
            <a:avLst/>
          </a:prstGeom>
          <a:noFill/>
          <a:ln w="9525">
            <a:noFill/>
            <a:miter lim="800000"/>
            <a:headEnd/>
            <a:tailEnd/>
          </a:ln>
        </p:spPr>
        <p:txBody>
          <a:bodyPr lIns="0" tIns="0" rIns="0" bIns="0" anchor="b">
            <a:spAutoFit/>
          </a:bodyPr>
          <a:lstStyle>
            <a:lvl1pPr defTabSz="1306513" eaLnBrk="0" hangingPunct="0">
              <a:defRPr sz="2400">
                <a:solidFill>
                  <a:schemeClr val="tx1"/>
                </a:solidFill>
                <a:latin typeface="Arial" charset="0"/>
                <a:ea typeface="ＭＳ Ｐゴシック" charset="-128"/>
              </a:defRPr>
            </a:lvl1pPr>
            <a:lvl2pPr marL="742950" indent="-285750" defTabSz="1306513" eaLnBrk="0" hangingPunct="0">
              <a:defRPr sz="2400">
                <a:solidFill>
                  <a:schemeClr val="tx1"/>
                </a:solidFill>
                <a:latin typeface="Arial" charset="0"/>
                <a:ea typeface="ＭＳ Ｐゴシック" charset="-128"/>
              </a:defRPr>
            </a:lvl2pPr>
            <a:lvl3pPr marL="1143000" indent="-228600" defTabSz="1306513" eaLnBrk="0" hangingPunct="0">
              <a:defRPr sz="2400">
                <a:solidFill>
                  <a:schemeClr val="tx1"/>
                </a:solidFill>
                <a:latin typeface="Arial" charset="0"/>
                <a:ea typeface="ＭＳ Ｐゴシック" charset="-128"/>
              </a:defRPr>
            </a:lvl3pPr>
            <a:lvl4pPr marL="1600200" indent="-228600" defTabSz="1306513" eaLnBrk="0" hangingPunct="0">
              <a:defRPr sz="2400">
                <a:solidFill>
                  <a:schemeClr val="tx1"/>
                </a:solidFill>
                <a:latin typeface="Arial" charset="0"/>
                <a:ea typeface="ＭＳ Ｐゴシック" charset="-128"/>
              </a:defRPr>
            </a:lvl4pPr>
            <a:lvl5pPr marL="2057400" indent="-228600" defTabSz="1306513" eaLnBrk="0" hangingPunct="0">
              <a:defRPr sz="2400">
                <a:solidFill>
                  <a:schemeClr val="tx1"/>
                </a:solidFill>
                <a:latin typeface="Arial" charset="0"/>
                <a:ea typeface="ＭＳ Ｐゴシック" charset="-128"/>
              </a:defRPr>
            </a:lvl5pPr>
            <a:lvl6pPr marL="2514600" indent="-228600" defTabSz="13065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13065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13065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1306513"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spcBef>
                <a:spcPct val="50000"/>
              </a:spcBef>
            </a:pPr>
            <a:fld id="{1FC29EAF-23B4-D04E-B5AC-33633E65CC15}" type="slidenum">
              <a:rPr lang="en-US" altLang="de-DE" sz="800">
                <a:solidFill>
                  <a:schemeClr val="tx1">
                    <a:lumMod val="65000"/>
                  </a:schemeClr>
                </a:solidFill>
              </a:rPr>
              <a:pPr algn="r" eaLnBrk="1" hangingPunct="1">
                <a:spcBef>
                  <a:spcPct val="50000"/>
                </a:spcBef>
              </a:pPr>
              <a:t>‹#›</a:t>
            </a:fld>
            <a:endParaRPr lang="en-US" altLang="de-DE" sz="800" dirty="0">
              <a:solidFill>
                <a:schemeClr val="tx1">
                  <a:lumMod val="65000"/>
                </a:schemeClr>
              </a:solidFill>
            </a:endParaRPr>
          </a:p>
        </p:txBody>
      </p:sp>
      <p:pic>
        <p:nvPicPr>
          <p:cNvPr id="10" name="Picture 9" descr="ibm_sp_lockup_western-02"/>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8293341" y="227314"/>
            <a:ext cx="850660" cy="4313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3" name="Straight Connector 12"/>
          <p:cNvCxnSpPr/>
          <p:nvPr userDrawn="1"/>
        </p:nvCxnSpPr>
        <p:spPr>
          <a:xfrm>
            <a:off x="381881" y="936216"/>
            <a:ext cx="8678093" cy="0"/>
          </a:xfrm>
          <a:prstGeom prst="line">
            <a:avLst/>
          </a:prstGeom>
          <a:ln w="50800">
            <a:solidFill>
              <a:schemeClr val="tx1">
                <a:lumMod val="85000"/>
                <a:alpha val="34000"/>
              </a:schemeClr>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406640" y="189903"/>
            <a:ext cx="7886700" cy="608888"/>
          </a:xfrm>
          <a:prstGeom prst="rect">
            <a:avLst/>
          </a:prstGeom>
        </p:spPr>
        <p:txBody>
          <a:bodyPr/>
          <a:lstStyle>
            <a:lvl1pPr>
              <a:defRPr b="1">
                <a:solidFill>
                  <a:schemeClr val="bg1"/>
                </a:solidFill>
              </a:defRPr>
            </a:lvl1pPr>
          </a:lstStyle>
          <a:p>
            <a:r>
              <a:rPr lang="en-US"/>
              <a:t>Click to edit Master title style</a:t>
            </a:r>
          </a:p>
        </p:txBody>
      </p:sp>
      <p:sp>
        <p:nvSpPr>
          <p:cNvPr id="15" name="Text Placeholder 14"/>
          <p:cNvSpPr>
            <a:spLocks noGrp="1"/>
          </p:cNvSpPr>
          <p:nvPr>
            <p:ph type="body" sz="quarter" idx="10"/>
          </p:nvPr>
        </p:nvSpPr>
        <p:spPr>
          <a:xfrm>
            <a:off x="406401" y="1513420"/>
            <a:ext cx="8220075" cy="4489449"/>
          </a:xfrm>
          <a:prstGeom prst="rect">
            <a:avLst/>
          </a:prstGeom>
        </p:spPr>
        <p:txBody>
          <a:bodyPr/>
          <a:lstStyle>
            <a:lvl1pPr>
              <a:buClr>
                <a:srgbClr val="00B4A0"/>
              </a:buClr>
              <a:buSzPct val="80000"/>
              <a:buFont typeface="Wingdings" panose="05000000000000000000" pitchFamily="2" charset="2"/>
              <a:buChar char="q"/>
              <a:defRPr sz="1800"/>
            </a:lvl1pPr>
            <a:lvl2pPr marL="606410" indent="-285743">
              <a:buFont typeface="Courier New" panose="02070309020205020404" pitchFamily="49" charset="0"/>
              <a:buChar char="o"/>
              <a:defRPr sz="1600"/>
            </a:lvl2pPr>
            <a:lvl3pPr marL="806430" indent="-136522">
              <a:defRPr sz="1400"/>
            </a:lvl3pPr>
            <a:lvl4pPr marL="984226" indent="-136522">
              <a:defRPr sz="12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Rectangle 15">
            <a:extLst>
              <a:ext uri="{FF2B5EF4-FFF2-40B4-BE49-F238E27FC236}">
                <a16:creationId xmlns:a16="http://schemas.microsoft.com/office/drawing/2014/main" id="{AD9293BA-D161-47AE-B1BB-6E87950BBFB3}"/>
              </a:ext>
            </a:extLst>
          </p:cNvPr>
          <p:cNvSpPr/>
          <p:nvPr userDrawn="1"/>
        </p:nvSpPr>
        <p:spPr>
          <a:xfrm>
            <a:off x="7942275" y="-55094"/>
            <a:ext cx="1284854" cy="215444"/>
          </a:xfrm>
          <a:prstGeom prst="rect">
            <a:avLst/>
          </a:prstGeom>
        </p:spPr>
        <p:txBody>
          <a:bodyPr wrap="square">
            <a:spAutoFit/>
          </a:bodyPr>
          <a:lstStyle/>
          <a:p>
            <a:r>
              <a:rPr lang="en-US" sz="800" b="0" dirty="0" err="1">
                <a:solidFill>
                  <a:srgbClr val="22A7DF"/>
                </a:solidFill>
              </a:rPr>
              <a:t>Industrie</a:t>
            </a:r>
            <a:r>
              <a:rPr lang="en-US" sz="800" b="0" dirty="0">
                <a:solidFill>
                  <a:srgbClr val="22A7DF"/>
                </a:solidFill>
              </a:rPr>
              <a:t> 4.0 </a:t>
            </a:r>
            <a:r>
              <a:rPr lang="en-US" sz="800" b="0" i="1" dirty="0">
                <a:solidFill>
                  <a:schemeClr val="accent1"/>
                </a:solidFill>
              </a:rPr>
              <a:t>made with </a:t>
            </a:r>
            <a:endParaRPr lang="en-US" sz="800" b="0" i="1" dirty="0">
              <a:solidFill>
                <a:srgbClr val="22A7DF"/>
              </a:solidFill>
            </a:endParaRPr>
          </a:p>
        </p:txBody>
      </p:sp>
    </p:spTree>
    <p:extLst>
      <p:ext uri="{BB962C8B-B14F-4D97-AF65-F5344CB8AC3E}">
        <p14:creationId xmlns:p14="http://schemas.microsoft.com/office/powerpoint/2010/main" val="109825271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03 Title and Content (above)">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463040"/>
            <a:ext cx="859536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7012" y="239184"/>
            <a:ext cx="4023360" cy="1219200"/>
          </a:xfrm>
        </p:spPr>
        <p:txBody>
          <a:bodyPr/>
          <a:lstStyle>
            <a:lvl1pPr>
              <a:defRPr sz="2200"/>
            </a:lvl1pPr>
          </a:lstStyle>
          <a:p>
            <a:r>
              <a:rPr lang="en-US" dirty="0"/>
              <a:t>Click to edit Master title style</a:t>
            </a:r>
          </a:p>
        </p:txBody>
      </p:sp>
    </p:spTree>
    <p:extLst>
      <p:ext uri="{BB962C8B-B14F-4D97-AF65-F5344CB8AC3E}">
        <p14:creationId xmlns:p14="http://schemas.microsoft.com/office/powerpoint/2010/main" val="50901358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9" name="Text Box 40"/>
          <p:cNvSpPr txBox="1">
            <a:spLocks noChangeArrowheads="1"/>
          </p:cNvSpPr>
          <p:nvPr/>
        </p:nvSpPr>
        <p:spPr bwMode="auto">
          <a:xfrm>
            <a:off x="8694739" y="6673314"/>
            <a:ext cx="339725" cy="123111"/>
          </a:xfrm>
          <a:prstGeom prst="rect">
            <a:avLst/>
          </a:prstGeom>
          <a:noFill/>
          <a:ln w="9525">
            <a:noFill/>
            <a:miter lim="800000"/>
            <a:headEnd/>
            <a:tailEnd/>
          </a:ln>
        </p:spPr>
        <p:txBody>
          <a:bodyPr lIns="0" tIns="0" rIns="0" bIns="0" anchor="b">
            <a:spAutoFit/>
          </a:bodyPr>
          <a:lstStyle>
            <a:lvl1pPr defTabSz="1306513" eaLnBrk="0" hangingPunct="0">
              <a:defRPr sz="2400">
                <a:solidFill>
                  <a:schemeClr val="tx1"/>
                </a:solidFill>
                <a:latin typeface="Arial" charset="0"/>
                <a:ea typeface="ＭＳ Ｐゴシック" charset="-128"/>
              </a:defRPr>
            </a:lvl1pPr>
            <a:lvl2pPr marL="742950" indent="-285750" defTabSz="1306513" eaLnBrk="0" hangingPunct="0">
              <a:defRPr sz="2400">
                <a:solidFill>
                  <a:schemeClr val="tx1"/>
                </a:solidFill>
                <a:latin typeface="Arial" charset="0"/>
                <a:ea typeface="ＭＳ Ｐゴシック" charset="-128"/>
              </a:defRPr>
            </a:lvl2pPr>
            <a:lvl3pPr marL="1143000" indent="-228600" defTabSz="1306513" eaLnBrk="0" hangingPunct="0">
              <a:defRPr sz="2400">
                <a:solidFill>
                  <a:schemeClr val="tx1"/>
                </a:solidFill>
                <a:latin typeface="Arial" charset="0"/>
                <a:ea typeface="ＭＳ Ｐゴシック" charset="-128"/>
              </a:defRPr>
            </a:lvl3pPr>
            <a:lvl4pPr marL="1600200" indent="-228600" defTabSz="1306513" eaLnBrk="0" hangingPunct="0">
              <a:defRPr sz="2400">
                <a:solidFill>
                  <a:schemeClr val="tx1"/>
                </a:solidFill>
                <a:latin typeface="Arial" charset="0"/>
                <a:ea typeface="ＭＳ Ｐゴシック" charset="-128"/>
              </a:defRPr>
            </a:lvl4pPr>
            <a:lvl5pPr marL="2057400" indent="-228600" defTabSz="1306513" eaLnBrk="0" hangingPunct="0">
              <a:defRPr sz="2400">
                <a:solidFill>
                  <a:schemeClr val="tx1"/>
                </a:solidFill>
                <a:latin typeface="Arial" charset="0"/>
                <a:ea typeface="ＭＳ Ｐゴシック" charset="-128"/>
              </a:defRPr>
            </a:lvl5pPr>
            <a:lvl6pPr marL="2514600" indent="-228600" defTabSz="13065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13065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13065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1306513"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spcBef>
                <a:spcPct val="50000"/>
              </a:spcBef>
            </a:pPr>
            <a:fld id="{1FC29EAF-23B4-D04E-B5AC-33633E65CC15}" type="slidenum">
              <a:rPr lang="en-US" altLang="de-DE" sz="800">
                <a:solidFill>
                  <a:schemeClr val="tx1">
                    <a:lumMod val="65000"/>
                  </a:schemeClr>
                </a:solidFill>
              </a:rPr>
              <a:pPr algn="r" eaLnBrk="1" hangingPunct="1">
                <a:spcBef>
                  <a:spcPct val="50000"/>
                </a:spcBef>
              </a:pPr>
              <a:t>‹#›</a:t>
            </a:fld>
            <a:endParaRPr lang="en-US" altLang="de-DE" sz="800" dirty="0">
              <a:solidFill>
                <a:schemeClr val="tx1">
                  <a:lumMod val="65000"/>
                </a:schemeClr>
              </a:solidFill>
            </a:endParaRPr>
          </a:p>
        </p:txBody>
      </p:sp>
      <p:sp>
        <p:nvSpPr>
          <p:cNvPr id="8" name="Text Box 40"/>
          <p:cNvSpPr txBox="1">
            <a:spLocks noChangeArrowheads="1"/>
          </p:cNvSpPr>
          <p:nvPr userDrawn="1"/>
        </p:nvSpPr>
        <p:spPr bwMode="auto">
          <a:xfrm>
            <a:off x="8694739" y="6673314"/>
            <a:ext cx="339725" cy="123111"/>
          </a:xfrm>
          <a:prstGeom prst="rect">
            <a:avLst/>
          </a:prstGeom>
          <a:noFill/>
          <a:ln w="9525">
            <a:noFill/>
            <a:miter lim="800000"/>
            <a:headEnd/>
            <a:tailEnd/>
          </a:ln>
        </p:spPr>
        <p:txBody>
          <a:bodyPr lIns="0" tIns="0" rIns="0" bIns="0" anchor="b">
            <a:spAutoFit/>
          </a:bodyPr>
          <a:lstStyle>
            <a:lvl1pPr defTabSz="1306513" eaLnBrk="0" hangingPunct="0">
              <a:defRPr sz="2400">
                <a:solidFill>
                  <a:schemeClr val="tx1"/>
                </a:solidFill>
                <a:latin typeface="Arial" charset="0"/>
                <a:ea typeface="ＭＳ Ｐゴシック" charset="-128"/>
              </a:defRPr>
            </a:lvl1pPr>
            <a:lvl2pPr marL="742950" indent="-285750" defTabSz="1306513" eaLnBrk="0" hangingPunct="0">
              <a:defRPr sz="2400">
                <a:solidFill>
                  <a:schemeClr val="tx1"/>
                </a:solidFill>
                <a:latin typeface="Arial" charset="0"/>
                <a:ea typeface="ＭＳ Ｐゴシック" charset="-128"/>
              </a:defRPr>
            </a:lvl2pPr>
            <a:lvl3pPr marL="1143000" indent="-228600" defTabSz="1306513" eaLnBrk="0" hangingPunct="0">
              <a:defRPr sz="2400">
                <a:solidFill>
                  <a:schemeClr val="tx1"/>
                </a:solidFill>
                <a:latin typeface="Arial" charset="0"/>
                <a:ea typeface="ＭＳ Ｐゴシック" charset="-128"/>
              </a:defRPr>
            </a:lvl3pPr>
            <a:lvl4pPr marL="1600200" indent="-228600" defTabSz="1306513" eaLnBrk="0" hangingPunct="0">
              <a:defRPr sz="2400">
                <a:solidFill>
                  <a:schemeClr val="tx1"/>
                </a:solidFill>
                <a:latin typeface="Arial" charset="0"/>
                <a:ea typeface="ＭＳ Ｐゴシック" charset="-128"/>
              </a:defRPr>
            </a:lvl4pPr>
            <a:lvl5pPr marL="2057400" indent="-228600" defTabSz="1306513" eaLnBrk="0" hangingPunct="0">
              <a:defRPr sz="2400">
                <a:solidFill>
                  <a:schemeClr val="tx1"/>
                </a:solidFill>
                <a:latin typeface="Arial" charset="0"/>
                <a:ea typeface="ＭＳ Ｐゴシック" charset="-128"/>
              </a:defRPr>
            </a:lvl5pPr>
            <a:lvl6pPr marL="2514600" indent="-228600" defTabSz="13065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13065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13065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1306513"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spcBef>
                <a:spcPct val="50000"/>
              </a:spcBef>
            </a:pPr>
            <a:fld id="{1FC29EAF-23B4-D04E-B5AC-33633E65CC15}" type="slidenum">
              <a:rPr lang="en-US" altLang="de-DE" sz="800">
                <a:solidFill>
                  <a:schemeClr val="tx1">
                    <a:lumMod val="65000"/>
                  </a:schemeClr>
                </a:solidFill>
              </a:rPr>
              <a:pPr algn="r" eaLnBrk="1" hangingPunct="1">
                <a:spcBef>
                  <a:spcPct val="50000"/>
                </a:spcBef>
              </a:pPr>
              <a:t>‹#›</a:t>
            </a:fld>
            <a:endParaRPr lang="en-US" altLang="de-DE" sz="800" dirty="0">
              <a:solidFill>
                <a:schemeClr val="tx1">
                  <a:lumMod val="65000"/>
                </a:schemeClr>
              </a:solidFill>
            </a:endParaRPr>
          </a:p>
        </p:txBody>
      </p:sp>
      <p:sp>
        <p:nvSpPr>
          <p:cNvPr id="2" name="Title 1"/>
          <p:cNvSpPr>
            <a:spLocks noGrp="1"/>
          </p:cNvSpPr>
          <p:nvPr>
            <p:ph type="title"/>
          </p:nvPr>
        </p:nvSpPr>
        <p:spPr>
          <a:xfrm>
            <a:off x="406640" y="189903"/>
            <a:ext cx="7886700" cy="608888"/>
          </a:xfrm>
          <a:prstGeom prst="rect">
            <a:avLst/>
          </a:prstGeom>
        </p:spPr>
        <p:txBody>
          <a:bodyPr/>
          <a:lstStyle>
            <a:lvl1pPr>
              <a:defRPr b="1">
                <a:solidFill>
                  <a:schemeClr val="bg1"/>
                </a:solidFill>
              </a:defRPr>
            </a:lvl1pPr>
          </a:lstStyle>
          <a:p>
            <a:r>
              <a:rPr lang="en-US"/>
              <a:t>Click to edit Master title style</a:t>
            </a:r>
          </a:p>
        </p:txBody>
      </p:sp>
    </p:spTree>
    <p:extLst>
      <p:ext uri="{BB962C8B-B14F-4D97-AF65-F5344CB8AC3E}">
        <p14:creationId xmlns:p14="http://schemas.microsoft.com/office/powerpoint/2010/main" val="330499738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6437376"/>
            <a:ext cx="6400800" cy="182880"/>
          </a:xfrm>
        </p:spPr>
        <p:txBody>
          <a:bodyPr/>
          <a:lstStyle>
            <a:lvl1pPr>
              <a:defRPr>
                <a:solidFill>
                  <a:schemeClr val="tx1"/>
                </a:solidFill>
              </a:defRPr>
            </a:lvl1pPr>
          </a:lstStyle>
          <a:p>
            <a:r>
              <a:rPr lang="en-US"/>
              <a:t>IBM Industrie 4.0 / © 2019 IBM Corporation</a:t>
            </a:r>
            <a:endParaRPr lang="en-US" dirty="0"/>
          </a:p>
        </p:txBody>
      </p:sp>
      <p:sp>
        <p:nvSpPr>
          <p:cNvPr id="4" name="Title 3"/>
          <p:cNvSpPr>
            <a:spLocks noGrp="1"/>
          </p:cNvSpPr>
          <p:nvPr>
            <p:ph type="title"/>
          </p:nvPr>
        </p:nvSpPr>
        <p:spPr>
          <a:xfrm>
            <a:off x="228600" y="271708"/>
            <a:ext cx="4114801" cy="5972459"/>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6273801"/>
            <a:ext cx="521589" cy="281940"/>
          </a:xfrm>
          <a:prstGeom prst="rect">
            <a:avLst/>
          </a:prstGeom>
        </p:spPr>
      </p:pic>
    </p:spTree>
    <p:extLst>
      <p:ext uri="{BB962C8B-B14F-4D97-AF65-F5344CB8AC3E}">
        <p14:creationId xmlns:p14="http://schemas.microsoft.com/office/powerpoint/2010/main" val="405577292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Separation slide">
    <p:spTree>
      <p:nvGrpSpPr>
        <p:cNvPr id="1" name=""/>
        <p:cNvGrpSpPr/>
        <p:nvPr/>
      </p:nvGrpSpPr>
      <p:grpSpPr>
        <a:xfrm>
          <a:off x="0" y="0"/>
          <a:ext cx="0" cy="0"/>
          <a:chOff x="0" y="0"/>
          <a:chExt cx="0" cy="0"/>
        </a:xfrm>
      </p:grpSpPr>
      <p:grpSp>
        <p:nvGrpSpPr>
          <p:cNvPr id="4" name="Group 3"/>
          <p:cNvGrpSpPr>
            <a:grpSpLocks/>
          </p:cNvGrpSpPr>
          <p:nvPr/>
        </p:nvGrpSpPr>
        <p:grpSpPr bwMode="auto">
          <a:xfrm flipH="1" flipV="1">
            <a:off x="6016626" y="3261784"/>
            <a:ext cx="2855913" cy="3039533"/>
            <a:chOff x="4890575" y="1995806"/>
            <a:chExt cx="2855953" cy="2280054"/>
          </a:xfrm>
        </p:grpSpPr>
        <p:sp>
          <p:nvSpPr>
            <p:cNvPr id="5" name="Hexagon 4"/>
            <p:cNvSpPr>
              <a:spLocks noChangeAspect="1"/>
            </p:cNvSpPr>
            <p:nvPr/>
          </p:nvSpPr>
          <p:spPr bwMode="auto">
            <a:xfrm rot="5400000">
              <a:off x="7062245" y="2178453"/>
              <a:ext cx="735142" cy="633422"/>
            </a:xfrm>
            <a:prstGeom prst="hexagon">
              <a:avLst>
                <a:gd name="adj" fmla="val 28340"/>
                <a:gd name="vf" fmla="val 115470"/>
              </a:avLst>
            </a:prstGeom>
            <a:no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nvGrpSpPr>
            <p:cNvPr id="6" name="Group 5"/>
            <p:cNvGrpSpPr>
              <a:grpSpLocks/>
            </p:cNvGrpSpPr>
            <p:nvPr/>
          </p:nvGrpSpPr>
          <p:grpSpPr bwMode="auto">
            <a:xfrm>
              <a:off x="4890575" y="3092575"/>
              <a:ext cx="1020074" cy="1183285"/>
              <a:chOff x="6135616" y="1611210"/>
              <a:chExt cx="1054792" cy="1223559"/>
            </a:xfrm>
          </p:grpSpPr>
          <p:sp>
            <p:nvSpPr>
              <p:cNvPr id="10" name="Hexagon 9"/>
              <p:cNvSpPr>
                <a:spLocks noChangeAspect="1"/>
              </p:cNvSpPr>
              <p:nvPr/>
            </p:nvSpPr>
            <p:spPr>
              <a:xfrm rot="5400000">
                <a:off x="6051797" y="1695431"/>
                <a:ext cx="1223158" cy="1055519"/>
              </a:xfrm>
              <a:prstGeom prst="hexagon">
                <a:avLst>
                  <a:gd name="adj" fmla="val 28340"/>
                  <a:gd name="vf" fmla="val 115470"/>
                </a:avLst>
              </a:prstGeom>
              <a:no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 name="Hexagon 10"/>
              <p:cNvSpPr/>
              <p:nvPr/>
            </p:nvSpPr>
            <p:spPr>
              <a:xfrm rot="5400000">
                <a:off x="6142096" y="1772584"/>
                <a:ext cx="1042558" cy="901212"/>
              </a:xfrm>
              <a:prstGeom prst="hexagon">
                <a:avLst>
                  <a:gd name="adj" fmla="val 27938"/>
                  <a:gd name="vf" fmla="val 115470"/>
                </a:avLst>
              </a:prstGeom>
              <a:solidFill>
                <a:srgbClr val="1D9E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cxnSp>
          <p:nvCxnSpPr>
            <p:cNvPr id="7" name="Straight Connector 6"/>
            <p:cNvCxnSpPr/>
            <p:nvPr/>
          </p:nvCxnSpPr>
          <p:spPr>
            <a:xfrm flipH="1" flipV="1">
              <a:off x="6719401" y="2076783"/>
              <a:ext cx="393706" cy="227052"/>
            </a:xfrm>
            <a:prstGeom prst="line">
              <a:avLst/>
            </a:prstGeom>
            <a:ln w="9525"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a:off x="5911352" y="2681728"/>
              <a:ext cx="1201754" cy="695448"/>
            </a:xfrm>
            <a:prstGeom prst="line">
              <a:avLst/>
            </a:prstGeom>
            <a:ln w="9525" cmpd="sng">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6638437" y="1995806"/>
              <a:ext cx="161927" cy="161954"/>
            </a:xfrm>
            <a:prstGeom prst="ellipse">
              <a:avLst/>
            </a:prstGeom>
            <a:solidFill>
              <a:srgbClr val="FFFFFF"/>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13" name="Rectangle 12"/>
          <p:cNvSpPr/>
          <p:nvPr/>
        </p:nvSpPr>
        <p:spPr>
          <a:xfrm>
            <a:off x="8308975" y="5211233"/>
            <a:ext cx="127000" cy="1661584"/>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nvGrpSpPr>
          <p:cNvPr id="14" name="Group 15"/>
          <p:cNvGrpSpPr>
            <a:grpSpLocks/>
          </p:cNvGrpSpPr>
          <p:nvPr/>
        </p:nvGrpSpPr>
        <p:grpSpPr bwMode="auto">
          <a:xfrm>
            <a:off x="8274051" y="2186517"/>
            <a:ext cx="161925" cy="1075267"/>
            <a:chOff x="6851206" y="903435"/>
            <a:chExt cx="161892" cy="806064"/>
          </a:xfrm>
        </p:grpSpPr>
        <p:cxnSp>
          <p:nvCxnSpPr>
            <p:cNvPr id="15" name="Straight Connector 14"/>
            <p:cNvCxnSpPr>
              <a:endCxn id="17" idx="3"/>
            </p:cNvCxnSpPr>
            <p:nvPr userDrawn="1"/>
          </p:nvCxnSpPr>
          <p:spPr>
            <a:xfrm>
              <a:off x="6936914" y="984358"/>
              <a:ext cx="3174" cy="725141"/>
            </a:xfrm>
            <a:prstGeom prst="line">
              <a:avLst/>
            </a:prstGeom>
            <a:ln w="9525" cmpd="sng">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17" name="Oval 16"/>
            <p:cNvSpPr/>
            <p:nvPr userDrawn="1"/>
          </p:nvSpPr>
          <p:spPr>
            <a:xfrm flipH="1" flipV="1">
              <a:off x="6851206" y="903435"/>
              <a:ext cx="161892" cy="161847"/>
            </a:xfrm>
            <a:prstGeom prst="ellipse">
              <a:avLst/>
            </a:prstGeom>
            <a:solidFill>
              <a:srgbClr val="FFFFFF"/>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sp>
        <p:nvSpPr>
          <p:cNvPr id="18" name="Rectangle 16"/>
          <p:cNvSpPr/>
          <p:nvPr/>
        </p:nvSpPr>
        <p:spPr>
          <a:xfrm>
            <a:off x="7535863" y="6280151"/>
            <a:ext cx="125412" cy="592667"/>
          </a:xfrm>
          <a:prstGeom prst="rect">
            <a:avLst/>
          </a:prstGeom>
          <a:solidFill>
            <a:schemeClr val="bg1">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22" name="Picture 2" descr="bulb_icon_wht.pn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8018463" y="3589867"/>
            <a:ext cx="685800" cy="9165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 name="Picture 49"/>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122989" y="5329767"/>
            <a:ext cx="427037" cy="5693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38" name="Straight Connector 37"/>
          <p:cNvCxnSpPr>
            <a:endCxn id="18" idx="1"/>
          </p:cNvCxnSpPr>
          <p:nvPr/>
        </p:nvCxnSpPr>
        <p:spPr>
          <a:xfrm>
            <a:off x="0" y="6532633"/>
            <a:ext cx="7535863" cy="43851"/>
          </a:xfrm>
          <a:prstGeom prst="line">
            <a:avLst/>
          </a:prstGeom>
          <a:ln w="6350">
            <a:solidFill>
              <a:schemeClr val="tx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9" name="Text Box 40"/>
          <p:cNvSpPr txBox="1">
            <a:spLocks noChangeArrowheads="1"/>
          </p:cNvSpPr>
          <p:nvPr/>
        </p:nvSpPr>
        <p:spPr bwMode="auto">
          <a:xfrm>
            <a:off x="8694739" y="6673314"/>
            <a:ext cx="339725" cy="123111"/>
          </a:xfrm>
          <a:prstGeom prst="rect">
            <a:avLst/>
          </a:prstGeom>
          <a:noFill/>
          <a:ln w="9525">
            <a:noFill/>
            <a:miter lim="800000"/>
            <a:headEnd/>
            <a:tailEnd/>
          </a:ln>
        </p:spPr>
        <p:txBody>
          <a:bodyPr lIns="0" tIns="0" rIns="0" bIns="0" anchor="b">
            <a:spAutoFit/>
          </a:bodyPr>
          <a:lstStyle>
            <a:lvl1pPr defTabSz="1306513" eaLnBrk="0" hangingPunct="0">
              <a:defRPr sz="2400">
                <a:solidFill>
                  <a:schemeClr val="tx1"/>
                </a:solidFill>
                <a:latin typeface="Arial" charset="0"/>
                <a:ea typeface="ＭＳ Ｐゴシック" charset="-128"/>
              </a:defRPr>
            </a:lvl1pPr>
            <a:lvl2pPr marL="742950" indent="-285750" defTabSz="1306513" eaLnBrk="0" hangingPunct="0">
              <a:defRPr sz="2400">
                <a:solidFill>
                  <a:schemeClr val="tx1"/>
                </a:solidFill>
                <a:latin typeface="Arial" charset="0"/>
                <a:ea typeface="ＭＳ Ｐゴシック" charset="-128"/>
              </a:defRPr>
            </a:lvl2pPr>
            <a:lvl3pPr marL="1143000" indent="-228600" defTabSz="1306513" eaLnBrk="0" hangingPunct="0">
              <a:defRPr sz="2400">
                <a:solidFill>
                  <a:schemeClr val="tx1"/>
                </a:solidFill>
                <a:latin typeface="Arial" charset="0"/>
                <a:ea typeface="ＭＳ Ｐゴシック" charset="-128"/>
              </a:defRPr>
            </a:lvl3pPr>
            <a:lvl4pPr marL="1600200" indent="-228600" defTabSz="1306513" eaLnBrk="0" hangingPunct="0">
              <a:defRPr sz="2400">
                <a:solidFill>
                  <a:schemeClr val="tx1"/>
                </a:solidFill>
                <a:latin typeface="Arial" charset="0"/>
                <a:ea typeface="ＭＳ Ｐゴシック" charset="-128"/>
              </a:defRPr>
            </a:lvl4pPr>
            <a:lvl5pPr marL="2057400" indent="-228600" defTabSz="1306513" eaLnBrk="0" hangingPunct="0">
              <a:defRPr sz="2400">
                <a:solidFill>
                  <a:schemeClr val="tx1"/>
                </a:solidFill>
                <a:latin typeface="Arial" charset="0"/>
                <a:ea typeface="ＭＳ Ｐゴシック" charset="-128"/>
              </a:defRPr>
            </a:lvl5pPr>
            <a:lvl6pPr marL="2514600" indent="-228600" defTabSz="1306513"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1306513"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1306513"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1306513"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spcBef>
                <a:spcPct val="50000"/>
              </a:spcBef>
            </a:pPr>
            <a:fld id="{1FC29EAF-23B4-D04E-B5AC-33633E65CC15}" type="slidenum">
              <a:rPr lang="en-US" altLang="de-DE" sz="800">
                <a:solidFill>
                  <a:schemeClr val="accent3">
                    <a:lumMod val="60000"/>
                    <a:lumOff val="40000"/>
                  </a:schemeClr>
                </a:solidFill>
              </a:rPr>
              <a:pPr algn="r" eaLnBrk="1" hangingPunct="1">
                <a:spcBef>
                  <a:spcPct val="50000"/>
                </a:spcBef>
              </a:pPr>
              <a:t>‹#›</a:t>
            </a:fld>
            <a:endParaRPr lang="en-US" altLang="de-DE" sz="800" dirty="0">
              <a:solidFill>
                <a:schemeClr val="accent3">
                  <a:lumMod val="60000"/>
                  <a:lumOff val="40000"/>
                </a:schemeClr>
              </a:solidFill>
            </a:endParaRPr>
          </a:p>
        </p:txBody>
      </p:sp>
      <p:sp>
        <p:nvSpPr>
          <p:cNvPr id="24" name="Title 15"/>
          <p:cNvSpPr>
            <a:spLocks noGrp="1"/>
          </p:cNvSpPr>
          <p:nvPr>
            <p:ph type="title"/>
          </p:nvPr>
        </p:nvSpPr>
        <p:spPr>
          <a:xfrm>
            <a:off x="442028" y="1716416"/>
            <a:ext cx="5311465" cy="1325033"/>
          </a:xfrm>
          <a:prstGeom prst="rect">
            <a:avLst/>
          </a:prstGeom>
        </p:spPr>
        <p:txBody>
          <a:bodyPr/>
          <a:lstStyle>
            <a:lvl1pPr>
              <a:defRPr b="1"/>
            </a:lvl1pPr>
          </a:lstStyle>
          <a:p>
            <a:r>
              <a:rPr lang="en-US"/>
              <a:t>Click to edit Master title style</a:t>
            </a:r>
          </a:p>
        </p:txBody>
      </p:sp>
      <p:sp>
        <p:nvSpPr>
          <p:cNvPr id="25" name="Text Placeholder 17"/>
          <p:cNvSpPr>
            <a:spLocks noGrp="1"/>
          </p:cNvSpPr>
          <p:nvPr>
            <p:ph type="body" sz="quarter" idx="10" hasCustomPrompt="1"/>
          </p:nvPr>
        </p:nvSpPr>
        <p:spPr>
          <a:xfrm>
            <a:off x="1425575" y="3438986"/>
            <a:ext cx="4198938" cy="1067399"/>
          </a:xfrm>
          <a:prstGeom prst="rect">
            <a:avLst/>
          </a:prstGeom>
        </p:spPr>
        <p:txBody>
          <a:bodyPr/>
          <a:lstStyle>
            <a:lvl1pPr>
              <a:defRPr sz="1800">
                <a:solidFill>
                  <a:srgbClr val="22A7DF"/>
                </a:solidFill>
              </a:defRPr>
            </a:lvl1pPr>
          </a:lstStyle>
          <a:p>
            <a:pPr lvl="0"/>
            <a:r>
              <a:rPr lang="en-US" dirty="0"/>
              <a:t>Subtitle</a:t>
            </a:r>
          </a:p>
        </p:txBody>
      </p:sp>
    </p:spTree>
    <p:extLst>
      <p:ext uri="{BB962C8B-B14F-4D97-AF65-F5344CB8AC3E}">
        <p14:creationId xmlns:p14="http://schemas.microsoft.com/office/powerpoint/2010/main" val="3361970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ivid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31648"/>
            <a:ext cx="4297680" cy="3048000"/>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r>
              <a:rPr lang="de-DE"/>
              <a:t>IBM Watson IoT / © 2018 IBM Corporation</a:t>
            </a:r>
            <a:endParaRPr lang="de-DE" dirty="0"/>
          </a:p>
        </p:txBody>
      </p:sp>
      <p:sp>
        <p:nvSpPr>
          <p:cNvPr id="5" name="Slide Number Placeholder 4"/>
          <p:cNvSpPr>
            <a:spLocks noGrp="1"/>
          </p:cNvSpPr>
          <p:nvPr>
            <p:ph type="sldNum" sz="quarter" idx="12"/>
          </p:nvPr>
        </p:nvSpPr>
        <p:spPr/>
        <p:txBody>
          <a:bodyPr/>
          <a:lstStyle/>
          <a:p>
            <a:fld id="{E4DBDE34-E9B5-E04F-B662-69720E4BCB53}" type="slidenum">
              <a:rPr lang="en-US" smtClean="0"/>
              <a:pPr/>
              <a:t>‹#›</a:t>
            </a:fld>
            <a:endParaRPr lang="en-US" dirty="0"/>
          </a:p>
        </p:txBody>
      </p:sp>
    </p:spTree>
    <p:extLst>
      <p:ext uri="{BB962C8B-B14F-4D97-AF65-F5344CB8AC3E}">
        <p14:creationId xmlns:p14="http://schemas.microsoft.com/office/powerpoint/2010/main" val="283278050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Agenda Layou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90" y="1589"/>
          <a:ext cx="1587" cy="1587"/>
        </p:xfrm>
        <a:graphic>
          <a:graphicData uri="http://schemas.openxmlformats.org/presentationml/2006/ole">
            <mc:AlternateContent xmlns:mc="http://schemas.openxmlformats.org/markup-compatibility/2006">
              <mc:Choice xmlns:v="urn:schemas-microsoft-com:vml" Requires="v">
                <p:oleObj spid="_x0000_s3083" name="think-cell Slide" r:id="rId4" imgW="216" imgH="216" progId="TCLayout.ActiveDocument.1">
                  <p:embed/>
                </p:oleObj>
              </mc:Choice>
              <mc:Fallback>
                <p:oleObj name="think-cell Slide" r:id="rId4" imgW="216" imgH="216" progId="TCLayout.ActiveDocument.1">
                  <p:embed/>
                  <p:pic>
                    <p:nvPicPr>
                      <p:cNvPr id="5" name="Object 4" hidden="1"/>
                      <p:cNvPicPr/>
                      <p:nvPr/>
                    </p:nvPicPr>
                    <p:blipFill>
                      <a:blip r:embed="rId5"/>
                      <a:stretch>
                        <a:fillRect/>
                      </a:stretch>
                    </p:blipFill>
                    <p:spPr>
                      <a:xfrm>
                        <a:off x="1590"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36584946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1460413"/>
            <a:ext cx="8541385" cy="4322656"/>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IBM Watson IoT / ©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a:p>
        </p:txBody>
      </p:sp>
      <p:sp>
        <p:nvSpPr>
          <p:cNvPr id="7" name="Title 6"/>
          <p:cNvSpPr>
            <a:spLocks noGrp="1"/>
          </p:cNvSpPr>
          <p:nvPr>
            <p:ph type="title"/>
          </p:nvPr>
        </p:nvSpPr>
        <p:spPr>
          <a:xfrm>
            <a:off x="228601" y="231648"/>
            <a:ext cx="4474777" cy="1219200"/>
          </a:xfrm>
        </p:spPr>
        <p:txBody>
          <a:bodyPr/>
          <a:lstStyle/>
          <a:p>
            <a:r>
              <a:rPr lang="en-US" noProof="0"/>
              <a:t>Click to edit Master title style</a:t>
            </a:r>
          </a:p>
        </p:txBody>
      </p:sp>
    </p:spTree>
    <p:extLst>
      <p:ext uri="{BB962C8B-B14F-4D97-AF65-F5344CB8AC3E}">
        <p14:creationId xmlns:p14="http://schemas.microsoft.com/office/powerpoint/2010/main" val="19468575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463040"/>
            <a:ext cx="42519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de-DE"/>
              <a:t>IBM Watson IoT / ©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a:p>
        </p:txBody>
      </p:sp>
      <p:sp>
        <p:nvSpPr>
          <p:cNvPr id="7" name="Title 6"/>
          <p:cNvSpPr>
            <a:spLocks noGrp="1"/>
          </p:cNvSpPr>
          <p:nvPr>
            <p:ph type="title"/>
          </p:nvPr>
        </p:nvSpPr>
        <p:spPr>
          <a:xfrm>
            <a:off x="228601" y="231648"/>
            <a:ext cx="4474777" cy="1219200"/>
          </a:xfrm>
        </p:spPr>
        <p:txBody>
          <a:bodyPr/>
          <a:lstStyle/>
          <a:p>
            <a:r>
              <a:rPr lang="en-US" dirty="0"/>
              <a:t>Click to edit Master title style</a:t>
            </a:r>
          </a:p>
        </p:txBody>
      </p:sp>
      <p:sp>
        <p:nvSpPr>
          <p:cNvPr id="9" name="Content Placeholder 2"/>
          <p:cNvSpPr>
            <a:spLocks noGrp="1"/>
          </p:cNvSpPr>
          <p:nvPr>
            <p:ph idx="14"/>
          </p:nvPr>
        </p:nvSpPr>
        <p:spPr>
          <a:xfrm>
            <a:off x="4568793" y="1463040"/>
            <a:ext cx="42519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51076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bov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463040"/>
            <a:ext cx="283464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de-DE"/>
              <a:t>IBM Watson IoT / ©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a:p>
        </p:txBody>
      </p:sp>
      <p:sp>
        <p:nvSpPr>
          <p:cNvPr id="7" name="Title 6"/>
          <p:cNvSpPr>
            <a:spLocks noGrp="1"/>
          </p:cNvSpPr>
          <p:nvPr>
            <p:ph type="title"/>
          </p:nvPr>
        </p:nvSpPr>
        <p:spPr>
          <a:xfrm>
            <a:off x="228601" y="231648"/>
            <a:ext cx="4474777" cy="1219200"/>
          </a:xfrm>
        </p:spPr>
        <p:txBody>
          <a:bodyPr/>
          <a:lstStyle/>
          <a:p>
            <a:r>
              <a:rPr lang="en-US" dirty="0"/>
              <a:t>Click to edit Master title style</a:t>
            </a:r>
          </a:p>
        </p:txBody>
      </p:sp>
      <p:sp>
        <p:nvSpPr>
          <p:cNvPr id="8" name="Content Placeholder 2"/>
          <p:cNvSpPr>
            <a:spLocks noGrp="1"/>
          </p:cNvSpPr>
          <p:nvPr>
            <p:ph idx="13"/>
          </p:nvPr>
        </p:nvSpPr>
        <p:spPr>
          <a:xfrm>
            <a:off x="6019152" y="1463040"/>
            <a:ext cx="283464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3126701" y="1463040"/>
            <a:ext cx="283464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896235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bove) + content (4-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463040"/>
            <a:ext cx="210312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de-DE"/>
              <a:t>IBM Watson IoT / ©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a:p>
        </p:txBody>
      </p:sp>
      <p:sp>
        <p:nvSpPr>
          <p:cNvPr id="7" name="Title 6"/>
          <p:cNvSpPr>
            <a:spLocks noGrp="1"/>
          </p:cNvSpPr>
          <p:nvPr>
            <p:ph type="title"/>
          </p:nvPr>
        </p:nvSpPr>
        <p:spPr>
          <a:xfrm>
            <a:off x="228601" y="231648"/>
            <a:ext cx="4474777" cy="1219200"/>
          </a:xfrm>
        </p:spPr>
        <p:txBody>
          <a:bodyPr/>
          <a:lstStyle/>
          <a:p>
            <a:r>
              <a:rPr lang="en-US" dirty="0"/>
              <a:t>Click to edit Master title style</a:t>
            </a:r>
          </a:p>
        </p:txBody>
      </p:sp>
      <p:sp>
        <p:nvSpPr>
          <p:cNvPr id="8" name="Content Placeholder 2"/>
          <p:cNvSpPr>
            <a:spLocks noGrp="1"/>
          </p:cNvSpPr>
          <p:nvPr>
            <p:ph idx="13"/>
          </p:nvPr>
        </p:nvSpPr>
        <p:spPr>
          <a:xfrm>
            <a:off x="4563700" y="1463040"/>
            <a:ext cx="210312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2412942" y="1463040"/>
            <a:ext cx="210312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5"/>
          </p:nvPr>
        </p:nvSpPr>
        <p:spPr>
          <a:xfrm>
            <a:off x="6729056" y="1463040"/>
            <a:ext cx="210312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46005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bove) + blank">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de-DE"/>
              <a:t>IBM Watson IoT / ©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a:p>
        </p:txBody>
      </p:sp>
      <p:sp>
        <p:nvSpPr>
          <p:cNvPr id="7" name="Title 6"/>
          <p:cNvSpPr>
            <a:spLocks noGrp="1"/>
          </p:cNvSpPr>
          <p:nvPr>
            <p:ph type="title"/>
          </p:nvPr>
        </p:nvSpPr>
        <p:spPr>
          <a:xfrm>
            <a:off x="228601" y="231648"/>
            <a:ext cx="4474777" cy="1219200"/>
          </a:xfrm>
        </p:spPr>
        <p:txBody>
          <a:bodyPr/>
          <a:lstStyle/>
          <a:p>
            <a:r>
              <a:rPr lang="en-US" dirty="0"/>
              <a:t>Click to edit Master title style</a:t>
            </a:r>
          </a:p>
        </p:txBody>
      </p:sp>
    </p:spTree>
    <p:extLst>
      <p:ext uri="{BB962C8B-B14F-4D97-AF65-F5344CB8AC3E}">
        <p14:creationId xmlns:p14="http://schemas.microsoft.com/office/powerpoint/2010/main" val="11141135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231648"/>
            <a:ext cx="2103120" cy="5791200"/>
          </a:xfrm>
        </p:spPr>
        <p:txBody>
          <a:bodyPr/>
          <a:lstStyle/>
          <a:p>
            <a:r>
              <a:rPr lang="en-US" dirty="0"/>
              <a:t>Click to edit Master title style</a:t>
            </a:r>
          </a:p>
        </p:txBody>
      </p:sp>
      <p:sp>
        <p:nvSpPr>
          <p:cNvPr id="3" name="Content Placeholder 2"/>
          <p:cNvSpPr>
            <a:spLocks noGrp="1"/>
          </p:cNvSpPr>
          <p:nvPr>
            <p:ph idx="1"/>
          </p:nvPr>
        </p:nvSpPr>
        <p:spPr>
          <a:xfrm>
            <a:off x="2414017" y="231648"/>
            <a:ext cx="6376911"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de-DE"/>
              <a:t>IBM Watson IoT / ©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a:p>
        </p:txBody>
      </p:sp>
    </p:spTree>
    <p:extLst>
      <p:ext uri="{BB962C8B-B14F-4D97-AF65-F5344CB8AC3E}">
        <p14:creationId xmlns:p14="http://schemas.microsoft.com/office/powerpoint/2010/main" val="27791930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1/4)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31648"/>
            <a:ext cx="2103120" cy="5791200"/>
          </a:xfrm>
        </p:spPr>
        <p:txBody>
          <a:bodyPr/>
          <a:lstStyle/>
          <a:p>
            <a:r>
              <a:rPr lang="en-US" dirty="0"/>
              <a:t>Click to edit Master title style</a:t>
            </a:r>
          </a:p>
        </p:txBody>
      </p:sp>
      <p:sp>
        <p:nvSpPr>
          <p:cNvPr id="3" name="Content Placeholder 2"/>
          <p:cNvSpPr>
            <a:spLocks noGrp="1"/>
          </p:cNvSpPr>
          <p:nvPr>
            <p:ph idx="1"/>
          </p:nvPr>
        </p:nvSpPr>
        <p:spPr>
          <a:xfrm>
            <a:off x="2414016" y="231648"/>
            <a:ext cx="3154680" cy="5791200"/>
          </a:xfrm>
        </p:spPr>
        <p:txBody>
          <a:bodyPr r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de-DE"/>
              <a:t>IBM Watson IoT / ©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a:p>
        </p:txBody>
      </p:sp>
      <p:sp>
        <p:nvSpPr>
          <p:cNvPr id="8" name="Content Placeholder 2"/>
          <p:cNvSpPr>
            <a:spLocks noGrp="1"/>
          </p:cNvSpPr>
          <p:nvPr>
            <p:ph idx="14"/>
          </p:nvPr>
        </p:nvSpPr>
        <p:spPr>
          <a:xfrm>
            <a:off x="5664200" y="231648"/>
            <a:ext cx="3154680" cy="5791200"/>
          </a:xfrm>
        </p:spPr>
        <p:txBody>
          <a:bodyPr r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1284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1/4) + content (3-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31648"/>
            <a:ext cx="2103120" cy="5791200"/>
          </a:xfrm>
        </p:spPr>
        <p:txBody>
          <a:bodyPr/>
          <a:lstStyle/>
          <a:p>
            <a:r>
              <a:rPr lang="en-US" dirty="0"/>
              <a:t>Click to edit Master title style</a:t>
            </a:r>
          </a:p>
        </p:txBody>
      </p:sp>
      <p:sp>
        <p:nvSpPr>
          <p:cNvPr id="3" name="Content Placeholder 2"/>
          <p:cNvSpPr>
            <a:spLocks noGrp="1"/>
          </p:cNvSpPr>
          <p:nvPr>
            <p:ph idx="1"/>
          </p:nvPr>
        </p:nvSpPr>
        <p:spPr>
          <a:xfrm>
            <a:off x="2414016" y="243840"/>
            <a:ext cx="2103120" cy="5767525"/>
          </a:xfrm>
        </p:spPr>
        <p:txBody>
          <a:bodyPr rIns="0"/>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de-DE"/>
              <a:t>IBM Watson IoT / ©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a:p>
        </p:txBody>
      </p:sp>
      <p:sp>
        <p:nvSpPr>
          <p:cNvPr id="8" name="Content Placeholder 2"/>
          <p:cNvSpPr>
            <a:spLocks noGrp="1"/>
          </p:cNvSpPr>
          <p:nvPr>
            <p:ph idx="14"/>
          </p:nvPr>
        </p:nvSpPr>
        <p:spPr>
          <a:xfrm>
            <a:off x="4574197" y="243840"/>
            <a:ext cx="2103120" cy="5767525"/>
          </a:xfrm>
        </p:spPr>
        <p:txBody>
          <a:bodyPr rIns="0"/>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p:nvPr>
        </p:nvSpPr>
        <p:spPr>
          <a:xfrm>
            <a:off x="6739864" y="243840"/>
            <a:ext cx="2103120" cy="5767525"/>
          </a:xfrm>
        </p:spPr>
        <p:txBody>
          <a:bodyPr rIns="0"/>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6874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6764593" cy="623986"/>
          </a:xfrm>
          <a:prstGeom prst="rect">
            <a:avLst/>
          </a:prstGeom>
        </p:spPr>
        <p:txBody>
          <a:bodyPr/>
          <a:lstStyle/>
          <a:p>
            <a:r>
              <a:rPr lang="en-US"/>
              <a:t>Click to edit Master title style</a:t>
            </a:r>
            <a:endParaRPr lang="en-US" dirty="0"/>
          </a:p>
        </p:txBody>
      </p:sp>
      <p:sp>
        <p:nvSpPr>
          <p:cNvPr id="4" name="Slide Number Placeholder 3"/>
          <p:cNvSpPr>
            <a:spLocks noGrp="1"/>
          </p:cNvSpPr>
          <p:nvPr>
            <p:ph type="sldNum" sz="quarter" idx="10"/>
          </p:nvPr>
        </p:nvSpPr>
        <p:spPr>
          <a:xfrm>
            <a:off x="8603852" y="6492875"/>
            <a:ext cx="482561" cy="311471"/>
          </a:xfrm>
          <a:prstGeom prst="rect">
            <a:avLst/>
          </a:prstGeom>
        </p:spPr>
        <p:txBody>
          <a:bodyPr/>
          <a:lstStyle/>
          <a:p>
            <a:fld id="{9B6B7A19-9BD6-654B-9E7A-5FCB6FF99B9F}" type="slidenum">
              <a:rPr lang="en-US" smtClean="0"/>
              <a:pPr/>
              <a:t>‹#›</a:t>
            </a:fld>
            <a:endParaRPr lang="en-US"/>
          </a:p>
        </p:txBody>
      </p:sp>
    </p:spTree>
    <p:extLst>
      <p:ext uri="{BB962C8B-B14F-4D97-AF65-F5344CB8AC3E}">
        <p14:creationId xmlns:p14="http://schemas.microsoft.com/office/powerpoint/2010/main" val="35840021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1/4) + content (8-graphs)">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4016" y="244747"/>
            <a:ext cx="2103120" cy="2438400"/>
          </a:xfrm>
        </p:spPr>
        <p:txBody>
          <a:bodyPr rIns="0"/>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0" y="244747"/>
            <a:ext cx="2103120" cy="2438400"/>
          </a:xfrm>
        </p:spPr>
        <p:txBody>
          <a:bodyPr rIns="0"/>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6739128" y="244747"/>
            <a:ext cx="2103120" cy="2438400"/>
          </a:xfrm>
        </p:spPr>
        <p:txBody>
          <a:bodyPr rIns="0"/>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6"/>
          </p:nvPr>
        </p:nvSpPr>
        <p:spPr>
          <a:xfrm>
            <a:off x="2414016" y="3173987"/>
            <a:ext cx="2103120" cy="2438400"/>
          </a:xfrm>
        </p:spPr>
        <p:txBody>
          <a:bodyPr rIns="0"/>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 Placeholder 25"/>
          <p:cNvSpPr>
            <a:spLocks noGrp="1"/>
          </p:cNvSpPr>
          <p:nvPr>
            <p:ph type="body" sz="quarter" idx="21"/>
          </p:nvPr>
        </p:nvSpPr>
        <p:spPr>
          <a:xfrm>
            <a:off x="4572000" y="2621280"/>
            <a:ext cx="2103120" cy="6096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25"/>
          <p:cNvSpPr>
            <a:spLocks noGrp="1"/>
          </p:cNvSpPr>
          <p:nvPr>
            <p:ph type="body" sz="quarter" idx="22"/>
          </p:nvPr>
        </p:nvSpPr>
        <p:spPr>
          <a:xfrm>
            <a:off x="6739128" y="2621280"/>
            <a:ext cx="2103120" cy="6096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7"/>
          </p:nvPr>
        </p:nvSpPr>
        <p:spPr>
          <a:xfrm>
            <a:off x="4572000" y="3173987"/>
            <a:ext cx="2103120" cy="2438400"/>
          </a:xfrm>
        </p:spPr>
        <p:txBody>
          <a:bodyPr rIns="0"/>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8"/>
          </p:nvPr>
        </p:nvSpPr>
        <p:spPr>
          <a:xfrm>
            <a:off x="6739128" y="3173987"/>
            <a:ext cx="2103120" cy="2438400"/>
          </a:xfrm>
        </p:spPr>
        <p:txBody>
          <a:bodyPr rIns="0"/>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228600" y="231648"/>
            <a:ext cx="2103120" cy="5791200"/>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de-DE"/>
              <a:t>IBM Watson IoT / ©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a:p>
        </p:txBody>
      </p:sp>
      <p:sp>
        <p:nvSpPr>
          <p:cNvPr id="26" name="Text Placeholder 25"/>
          <p:cNvSpPr>
            <a:spLocks noGrp="1"/>
          </p:cNvSpPr>
          <p:nvPr>
            <p:ph type="body" sz="quarter" idx="20"/>
          </p:nvPr>
        </p:nvSpPr>
        <p:spPr>
          <a:xfrm>
            <a:off x="2414016" y="2621280"/>
            <a:ext cx="2103120" cy="6096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5"/>
          <p:cNvSpPr>
            <a:spLocks noGrp="1"/>
          </p:cNvSpPr>
          <p:nvPr>
            <p:ph type="body" sz="quarter" idx="24"/>
          </p:nvPr>
        </p:nvSpPr>
        <p:spPr>
          <a:xfrm>
            <a:off x="2414016" y="5550032"/>
            <a:ext cx="2103120" cy="6096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Text Placeholder 25"/>
          <p:cNvSpPr>
            <a:spLocks noGrp="1"/>
          </p:cNvSpPr>
          <p:nvPr>
            <p:ph type="body" sz="quarter" idx="25"/>
          </p:nvPr>
        </p:nvSpPr>
        <p:spPr>
          <a:xfrm>
            <a:off x="4572000" y="5550032"/>
            <a:ext cx="2103120" cy="6096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Text Placeholder 25"/>
          <p:cNvSpPr>
            <a:spLocks noGrp="1"/>
          </p:cNvSpPr>
          <p:nvPr>
            <p:ph type="body" sz="quarter" idx="26"/>
          </p:nvPr>
        </p:nvSpPr>
        <p:spPr>
          <a:xfrm>
            <a:off x="6739128" y="5550032"/>
            <a:ext cx="2103120" cy="6096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2178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1/4) +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31648"/>
            <a:ext cx="2103120" cy="5791200"/>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de-DE"/>
              <a:t>IBM Watson IoT / ©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a:p>
        </p:txBody>
      </p:sp>
    </p:spTree>
    <p:extLst>
      <p:ext uri="{BB962C8B-B14F-4D97-AF65-F5344CB8AC3E}">
        <p14:creationId xmlns:p14="http://schemas.microsoft.com/office/powerpoint/2010/main" val="17904893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1/3)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231648"/>
            <a:ext cx="2834640" cy="5791200"/>
          </a:xfrm>
        </p:spPr>
        <p:txBody>
          <a:bodyPr/>
          <a:lstStyle/>
          <a:p>
            <a:r>
              <a:rPr lang="en-US" dirty="0"/>
              <a:t>Click to edit Master title style</a:t>
            </a:r>
          </a:p>
        </p:txBody>
      </p:sp>
      <p:sp>
        <p:nvSpPr>
          <p:cNvPr id="3" name="Content Placeholder 2"/>
          <p:cNvSpPr>
            <a:spLocks noGrp="1"/>
          </p:cNvSpPr>
          <p:nvPr>
            <p:ph idx="1"/>
          </p:nvPr>
        </p:nvSpPr>
        <p:spPr>
          <a:xfrm>
            <a:off x="3129776" y="231648"/>
            <a:ext cx="5659806"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de-DE"/>
              <a:t>IBM Watson IoT / ©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a:p>
        </p:txBody>
      </p:sp>
    </p:spTree>
    <p:extLst>
      <p:ext uri="{BB962C8B-B14F-4D97-AF65-F5344CB8AC3E}">
        <p14:creationId xmlns:p14="http://schemas.microsoft.com/office/powerpoint/2010/main" val="33610322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1/3)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31648"/>
            <a:ext cx="2834640" cy="5791200"/>
          </a:xfrm>
        </p:spPr>
        <p:txBody>
          <a:bodyPr/>
          <a:lstStyle>
            <a:lvl1pPr>
              <a:defRPr sz="2000"/>
            </a:lvl1pPr>
          </a:lstStyle>
          <a:p>
            <a:r>
              <a:rPr lang="en-US" dirty="0"/>
              <a:t>Click to edit Master title style</a:t>
            </a:r>
          </a:p>
        </p:txBody>
      </p:sp>
      <p:sp>
        <p:nvSpPr>
          <p:cNvPr id="3" name="Content Placeholder 2"/>
          <p:cNvSpPr>
            <a:spLocks noGrp="1"/>
          </p:cNvSpPr>
          <p:nvPr>
            <p:ph idx="1"/>
          </p:nvPr>
        </p:nvSpPr>
        <p:spPr>
          <a:xfrm>
            <a:off x="3127248" y="231648"/>
            <a:ext cx="2834640" cy="5791200"/>
          </a:xfrm>
        </p:spPr>
        <p:txBody>
          <a:bodyPr rIns="0"/>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de-DE"/>
              <a:t>IBM Watson IoT / ©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a:p>
        </p:txBody>
      </p:sp>
      <p:sp>
        <p:nvSpPr>
          <p:cNvPr id="7" name="Content Placeholder 2"/>
          <p:cNvSpPr>
            <a:spLocks noGrp="1"/>
          </p:cNvSpPr>
          <p:nvPr>
            <p:ph idx="13"/>
          </p:nvPr>
        </p:nvSpPr>
        <p:spPr>
          <a:xfrm>
            <a:off x="6016752" y="231648"/>
            <a:ext cx="2834640" cy="5791200"/>
          </a:xfrm>
        </p:spPr>
        <p:txBody>
          <a:bodyPr rIns="0"/>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198818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1/3) +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31648"/>
            <a:ext cx="2834640" cy="5791200"/>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de-DE"/>
              <a:t>IBM Watson IoT / ©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a:p>
        </p:txBody>
      </p:sp>
    </p:spTree>
    <p:extLst>
      <p:ext uri="{BB962C8B-B14F-4D97-AF65-F5344CB8AC3E}">
        <p14:creationId xmlns:p14="http://schemas.microsoft.com/office/powerpoint/2010/main" val="18659247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none) + content (1/3 + 2/3)">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7248" y="231648"/>
            <a:ext cx="5658304" cy="5791200"/>
          </a:xfrm>
        </p:spPr>
        <p:txBody>
          <a:bodyPr rIns="0"/>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de-DE"/>
              <a:t>IBM Watson IoT / ©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a:p>
        </p:txBody>
      </p:sp>
      <p:sp>
        <p:nvSpPr>
          <p:cNvPr id="7" name="Content Placeholder 2"/>
          <p:cNvSpPr>
            <a:spLocks noGrp="1"/>
          </p:cNvSpPr>
          <p:nvPr>
            <p:ph idx="13"/>
          </p:nvPr>
        </p:nvSpPr>
        <p:spPr>
          <a:xfrm>
            <a:off x="228600" y="231648"/>
            <a:ext cx="2834640" cy="5791200"/>
          </a:xfrm>
        </p:spPr>
        <p:txBody>
          <a:bodyPr rIns="0"/>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8097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non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4800" y="231648"/>
            <a:ext cx="2834640" cy="5791200"/>
          </a:xfrm>
        </p:spPr>
        <p:txBody>
          <a:bodyPr rIns="0"/>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de-DE"/>
              <a:t>IBM Watson IoT / ©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a:p>
        </p:txBody>
      </p:sp>
      <p:sp>
        <p:nvSpPr>
          <p:cNvPr id="7" name="Content Placeholder 2"/>
          <p:cNvSpPr>
            <a:spLocks noGrp="1"/>
          </p:cNvSpPr>
          <p:nvPr>
            <p:ph idx="13"/>
          </p:nvPr>
        </p:nvSpPr>
        <p:spPr>
          <a:xfrm>
            <a:off x="6016752" y="231648"/>
            <a:ext cx="2834640" cy="5791200"/>
          </a:xfrm>
        </p:spPr>
        <p:txBody>
          <a:bodyPr rIns="0"/>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4"/>
          </p:nvPr>
        </p:nvSpPr>
        <p:spPr>
          <a:xfrm>
            <a:off x="228600" y="231648"/>
            <a:ext cx="2834640" cy="5791200"/>
          </a:xfrm>
        </p:spPr>
        <p:txBody>
          <a:bodyPr rIns="0"/>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94583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1/2)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231648"/>
            <a:ext cx="4251960" cy="5791200"/>
          </a:xfrm>
        </p:spPr>
        <p:txBody>
          <a:bodyPr/>
          <a:lstStyle/>
          <a:p>
            <a:r>
              <a:rPr lang="en-US" dirty="0"/>
              <a:t>Click to edit Master title style</a:t>
            </a:r>
          </a:p>
        </p:txBody>
      </p:sp>
      <p:sp>
        <p:nvSpPr>
          <p:cNvPr id="3" name="Content Placeholder 2"/>
          <p:cNvSpPr>
            <a:spLocks noGrp="1"/>
          </p:cNvSpPr>
          <p:nvPr>
            <p:ph idx="1"/>
          </p:nvPr>
        </p:nvSpPr>
        <p:spPr>
          <a:xfrm>
            <a:off x="4572000" y="231648"/>
            <a:ext cx="4251960"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de-DE"/>
              <a:t>IBM Watson IoT / ©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a:p>
        </p:txBody>
      </p:sp>
    </p:spTree>
    <p:extLst>
      <p:ext uri="{BB962C8B-B14F-4D97-AF65-F5344CB8AC3E}">
        <p14:creationId xmlns:p14="http://schemas.microsoft.com/office/powerpoint/2010/main" val="7495846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1/2) + content (1-column, full-bleed)">
    <p:spTree>
      <p:nvGrpSpPr>
        <p:cNvPr id="1" name=""/>
        <p:cNvGrpSpPr/>
        <p:nvPr/>
      </p:nvGrpSpPr>
      <p:grpSpPr>
        <a:xfrm>
          <a:off x="0" y="0"/>
          <a:ext cx="0" cy="0"/>
          <a:chOff x="0" y="0"/>
          <a:chExt cx="0" cy="0"/>
        </a:xfrm>
      </p:grpSpPr>
      <p:sp>
        <p:nvSpPr>
          <p:cNvPr id="2" name="Title 1"/>
          <p:cNvSpPr>
            <a:spLocks noGrp="1"/>
          </p:cNvSpPr>
          <p:nvPr>
            <p:ph type="title"/>
          </p:nvPr>
        </p:nvSpPr>
        <p:spPr>
          <a:xfrm>
            <a:off x="228600" y="231648"/>
            <a:ext cx="4251960" cy="5791200"/>
          </a:xfrm>
        </p:spPr>
        <p:txBody>
          <a:bodyPr/>
          <a:lstStyle/>
          <a:p>
            <a:r>
              <a:rPr lang="en-US" dirty="0"/>
              <a:t>Click to edit Master title style</a:t>
            </a:r>
          </a:p>
        </p:txBody>
      </p:sp>
      <p:sp>
        <p:nvSpPr>
          <p:cNvPr id="3" name="Content Placeholder 2"/>
          <p:cNvSpPr>
            <a:spLocks noGrp="1"/>
          </p:cNvSpPr>
          <p:nvPr>
            <p:ph idx="1"/>
          </p:nvPr>
        </p:nvSpPr>
        <p:spPr>
          <a:xfrm>
            <a:off x="4572000" y="0"/>
            <a:ext cx="4572000" cy="6858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de-DE"/>
              <a:t>IBM Watson IoT / ©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a:p>
        </p:txBody>
      </p:sp>
    </p:spTree>
    <p:extLst>
      <p:ext uri="{BB962C8B-B14F-4D97-AF65-F5344CB8AC3E}">
        <p14:creationId xmlns:p14="http://schemas.microsoft.com/office/powerpoint/2010/main" val="668432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231648"/>
            <a:ext cx="4251960"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de-DE"/>
              <a:t>IBM Watson IoT / ©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a:p>
        </p:txBody>
      </p:sp>
      <p:sp>
        <p:nvSpPr>
          <p:cNvPr id="8" name="Title 7"/>
          <p:cNvSpPr>
            <a:spLocks noGrp="1"/>
          </p:cNvSpPr>
          <p:nvPr>
            <p:ph type="title"/>
          </p:nvPr>
        </p:nvSpPr>
        <p:spPr>
          <a:xfrm>
            <a:off x="228600" y="182880"/>
            <a:ext cx="4251960" cy="5791200"/>
          </a:xfrm>
        </p:spPr>
        <p:txBody>
          <a:bodyPr/>
          <a:lstStyle>
            <a:lvl1pPr>
              <a:defRPr sz="3000"/>
            </a:lvl1pPr>
          </a:lstStyle>
          <a:p>
            <a:r>
              <a:rPr lang="en-US" dirty="0"/>
              <a:t>Click to edit Master title style</a:t>
            </a:r>
          </a:p>
        </p:txBody>
      </p:sp>
    </p:spTree>
    <p:extLst>
      <p:ext uri="{BB962C8B-B14F-4D97-AF65-F5344CB8AC3E}">
        <p14:creationId xmlns:p14="http://schemas.microsoft.com/office/powerpoint/2010/main" val="4176847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8603852" y="6492875"/>
            <a:ext cx="482561" cy="311471"/>
          </a:xfrm>
          <a:prstGeom prst="rect">
            <a:avLst/>
          </a:prstGeom>
        </p:spPr>
        <p:txBody>
          <a:bodyPr/>
          <a:lstStyle/>
          <a:p>
            <a:fld id="{9B6B7A19-9BD6-654B-9E7A-5FCB6FF99B9F}" type="slidenum">
              <a:rPr lang="en-US" smtClean="0"/>
              <a:pPr/>
              <a:t>‹#›</a:t>
            </a:fld>
            <a:endParaRPr lang="en-US"/>
          </a:p>
        </p:txBody>
      </p:sp>
    </p:spTree>
    <p:extLst>
      <p:ext uri="{BB962C8B-B14F-4D97-AF65-F5344CB8AC3E}">
        <p14:creationId xmlns:p14="http://schemas.microsoft.com/office/powerpoint/2010/main" val="2770575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ot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231648"/>
            <a:ext cx="4251960"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de-DE"/>
              <a:t>IBM Watson IoT / ©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a:p>
        </p:txBody>
      </p:sp>
      <p:sp>
        <p:nvSpPr>
          <p:cNvPr id="8" name="Title 7"/>
          <p:cNvSpPr>
            <a:spLocks noGrp="1"/>
          </p:cNvSpPr>
          <p:nvPr>
            <p:ph type="title"/>
          </p:nvPr>
        </p:nvSpPr>
        <p:spPr>
          <a:xfrm>
            <a:off x="137160" y="182880"/>
            <a:ext cx="4251960" cy="5791200"/>
          </a:xfrm>
        </p:spPr>
        <p:txBody>
          <a:bodyPr/>
          <a:lstStyle>
            <a:lvl1pPr marL="0" indent="0">
              <a:defRPr sz="3000"/>
            </a:lvl1pPr>
          </a:lstStyle>
          <a:p>
            <a:r>
              <a:rPr lang="en-US" dirty="0"/>
              <a:t>Click to edit Master title style</a:t>
            </a:r>
          </a:p>
        </p:txBody>
      </p:sp>
    </p:spTree>
    <p:extLst>
      <p:ext uri="{BB962C8B-B14F-4D97-AF65-F5344CB8AC3E}">
        <p14:creationId xmlns:p14="http://schemas.microsoft.com/office/powerpoint/2010/main" val="33680339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ig text only (48 p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de-DE"/>
              <a:t>IBM Watson IoT / © 2018 IBM Corporation</a:t>
            </a:r>
            <a:endParaRPr lang="en-US" dirty="0"/>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a:p>
        </p:txBody>
      </p:sp>
      <p:sp>
        <p:nvSpPr>
          <p:cNvPr id="3" name="Title 2"/>
          <p:cNvSpPr>
            <a:spLocks noGrp="1"/>
          </p:cNvSpPr>
          <p:nvPr>
            <p:ph type="title"/>
          </p:nvPr>
        </p:nvSpPr>
        <p:spPr>
          <a:xfrm>
            <a:off x="228600" y="177464"/>
            <a:ext cx="8515984" cy="5791200"/>
          </a:xfrm>
        </p:spPr>
        <p:txBody>
          <a:bodyPr/>
          <a:lstStyle>
            <a:lvl1pPr>
              <a:lnSpc>
                <a:spcPct val="90000"/>
              </a:lnSpc>
              <a:defRPr sz="4800"/>
            </a:lvl1pPr>
          </a:lstStyle>
          <a:p>
            <a:r>
              <a:rPr lang="en-US" dirty="0"/>
              <a:t>Click to edit Master title style</a:t>
            </a:r>
          </a:p>
        </p:txBody>
      </p:sp>
    </p:spTree>
    <p:extLst>
      <p:ext uri="{BB962C8B-B14F-4D97-AF65-F5344CB8AC3E}">
        <p14:creationId xmlns:p14="http://schemas.microsoft.com/office/powerpoint/2010/main" val="36457539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edium text only (30 p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de-DE"/>
              <a:t>IBM Watson IoT / © 2018 IBM Corporation</a:t>
            </a:r>
            <a:endParaRPr lang="en-US" dirty="0"/>
          </a:p>
        </p:txBody>
      </p:sp>
      <p:sp>
        <p:nvSpPr>
          <p:cNvPr id="5" name="Slide Number Placeholder 4"/>
          <p:cNvSpPr>
            <a:spLocks noGrp="1"/>
          </p:cNvSpPr>
          <p:nvPr>
            <p:ph type="sldNum" sz="quarter" idx="12"/>
          </p:nvPr>
        </p:nvSpPr>
        <p:spPr/>
        <p:txBody>
          <a:bodyPr/>
          <a:lstStyle/>
          <a:p>
            <a:fld id="{E4DBDE34-E9B5-E04F-B662-69720E4BCB53}" type="slidenum">
              <a:rPr lang="en-US" smtClean="0"/>
              <a:pPr/>
              <a:t>‹#›</a:t>
            </a:fld>
            <a:endParaRPr lang="en-US"/>
          </a:p>
        </p:txBody>
      </p:sp>
      <p:sp>
        <p:nvSpPr>
          <p:cNvPr id="6" name="Title 5"/>
          <p:cNvSpPr>
            <a:spLocks noGrp="1"/>
          </p:cNvSpPr>
          <p:nvPr>
            <p:ph type="title"/>
          </p:nvPr>
        </p:nvSpPr>
        <p:spPr>
          <a:xfrm>
            <a:off x="228600" y="182880"/>
            <a:ext cx="5706166" cy="5791200"/>
          </a:xfrm>
        </p:spPr>
        <p:txBody>
          <a:bodyPr/>
          <a:lstStyle>
            <a:lvl1pPr>
              <a:defRPr sz="3000"/>
            </a:lvl1pPr>
          </a:lstStyle>
          <a:p>
            <a:r>
              <a:rPr lang="en-US" dirty="0"/>
              <a:t>Click to edit Master title style</a:t>
            </a:r>
          </a:p>
        </p:txBody>
      </p:sp>
    </p:spTree>
    <p:extLst>
      <p:ext uri="{BB962C8B-B14F-4D97-AF65-F5344CB8AC3E}">
        <p14:creationId xmlns:p14="http://schemas.microsoft.com/office/powerpoint/2010/main" val="36539225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de-DE"/>
              <a:t>IBM Watson IoT / © 2018 IBM Corporation</a:t>
            </a:r>
            <a:endParaRPr lang="en-US" dirty="0"/>
          </a:p>
        </p:txBody>
      </p:sp>
      <p:sp>
        <p:nvSpPr>
          <p:cNvPr id="4" name="Slide Number Placeholder 3"/>
          <p:cNvSpPr>
            <a:spLocks noGrp="1"/>
          </p:cNvSpPr>
          <p:nvPr>
            <p:ph type="sldNum" sz="quarter" idx="12"/>
          </p:nvPr>
        </p:nvSpPr>
        <p:spPr/>
        <p:txBody>
          <a:bodyPr/>
          <a:lstStyle/>
          <a:p>
            <a:fld id="{E4DBDE34-E9B5-E04F-B662-69720E4BCB53}" type="slidenum">
              <a:rPr lang="en-US" smtClean="0"/>
              <a:pPr/>
              <a:t>‹#›</a:t>
            </a:fld>
            <a:endParaRPr lang="en-US"/>
          </a:p>
        </p:txBody>
      </p:sp>
    </p:spTree>
    <p:extLst>
      <p:ext uri="{BB962C8B-B14F-4D97-AF65-F5344CB8AC3E}">
        <p14:creationId xmlns:p14="http://schemas.microsoft.com/office/powerpoint/2010/main" val="35191766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03 Title and Content (above)">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463040"/>
            <a:ext cx="859536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7012" y="239184"/>
            <a:ext cx="4023360" cy="1219200"/>
          </a:xfrm>
        </p:spPr>
        <p:txBody>
          <a:bodyPr/>
          <a:lstStyle/>
          <a:p>
            <a:r>
              <a:rPr lang="en-US"/>
              <a:t>Click to edit Master title style</a:t>
            </a:r>
            <a:endParaRPr lang="en-US" dirty="0"/>
          </a:p>
        </p:txBody>
      </p:sp>
    </p:spTree>
    <p:extLst>
      <p:ext uri="{BB962C8B-B14F-4D97-AF65-F5344CB8AC3E}">
        <p14:creationId xmlns:p14="http://schemas.microsoft.com/office/powerpoint/2010/main" val="17073616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41148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658368"/>
            <a:ext cx="4114800" cy="559964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7418"/>
            <a:ext cx="4114800" cy="400049"/>
          </a:xfrm>
        </p:spPr>
        <p:txBody>
          <a:bodyPr/>
          <a:lstStyle>
            <a:lvl1pPr>
              <a:defRPr sz="1100"/>
            </a:lvl1pPr>
          </a:lstStyle>
          <a:p>
            <a:pPr lvl="0"/>
            <a:r>
              <a:rPr lang="en-US"/>
              <a:t>Click to edit Master text styles</a:t>
            </a:r>
          </a:p>
        </p:txBody>
      </p:sp>
      <p:sp>
        <p:nvSpPr>
          <p:cNvPr id="7" name="Footer Placeholder 8"/>
          <p:cNvSpPr>
            <a:spLocks noGrp="1"/>
          </p:cNvSpPr>
          <p:nvPr>
            <p:ph type="ftr" sz="quarter" idx="3"/>
          </p:nvPr>
        </p:nvSpPr>
        <p:spPr>
          <a:xfrm>
            <a:off x="228600" y="6435307"/>
            <a:ext cx="64008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Watson IoT / © 2018 IBM Corporation</a:t>
            </a:r>
            <a:endParaRPr lang="en-US" dirty="0"/>
          </a:p>
        </p:txBody>
      </p:sp>
    </p:spTree>
    <p:extLst>
      <p:ext uri="{BB962C8B-B14F-4D97-AF65-F5344CB8AC3E}">
        <p14:creationId xmlns:p14="http://schemas.microsoft.com/office/powerpoint/2010/main" val="8198955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ver Slide">
    <p:bg>
      <p:bgPr>
        <a:solidFill>
          <a:srgbClr val="FFFFFF"/>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119738" y="231648"/>
            <a:ext cx="2834640" cy="2133600"/>
          </a:xfrm>
        </p:spPr>
        <p:txBody>
          <a:bodyPr/>
          <a:lstStyle>
            <a:lvl1pPr marL="0" indent="0" algn="l">
              <a:spcBef>
                <a:spcPts val="0"/>
              </a:spcBef>
              <a:buNone/>
              <a:defRPr sz="2000" b="0" i="0">
                <a:solidFill>
                  <a:srgbClr val="AF6EE8"/>
                </a:solidFill>
                <a:latin typeface="IBM Plex Sans Regular" charset="0"/>
                <a:cs typeface="IBM Plex Sans Regular"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1" name="Title 10"/>
          <p:cNvSpPr>
            <a:spLocks noGrp="1"/>
          </p:cNvSpPr>
          <p:nvPr>
            <p:ph type="title"/>
          </p:nvPr>
        </p:nvSpPr>
        <p:spPr>
          <a:xfrm>
            <a:off x="228600" y="231648"/>
            <a:ext cx="2834640" cy="2133600"/>
          </a:xfrm>
        </p:spPr>
        <p:txBody>
          <a:bodyPr/>
          <a:lstStyle>
            <a:lvl1pPr>
              <a:defRPr b="0" i="0">
                <a:solidFill>
                  <a:srgbClr val="AF6EE8"/>
                </a:solidFill>
                <a:latin typeface="IBM Plex Sans Regular" charset="0"/>
                <a:cs typeface="IBM Plex Sans Regular" charset="0"/>
              </a:defRPr>
            </a:lvl1pPr>
          </a:lstStyle>
          <a:p>
            <a:r>
              <a:rPr lang="en-US" dirty="0"/>
              <a:t>Click to edit Master title style</a:t>
            </a:r>
          </a:p>
        </p:txBody>
      </p:sp>
      <p:grpSp>
        <p:nvGrpSpPr>
          <p:cNvPr id="10" name="Group 9"/>
          <p:cNvGrpSpPr/>
          <p:nvPr userDrawn="1"/>
        </p:nvGrpSpPr>
        <p:grpSpPr>
          <a:xfrm>
            <a:off x="228600" y="1840090"/>
            <a:ext cx="8915400" cy="5017911"/>
            <a:chOff x="228600" y="1380067"/>
            <a:chExt cx="8915400" cy="3763433"/>
          </a:xfrm>
        </p:grpSpPr>
        <p:grpSp>
          <p:nvGrpSpPr>
            <p:cNvPr id="12" name="Group 11"/>
            <p:cNvGrpSpPr/>
            <p:nvPr/>
          </p:nvGrpSpPr>
          <p:grpSpPr>
            <a:xfrm>
              <a:off x="228600" y="2372637"/>
              <a:ext cx="1380744" cy="2530452"/>
              <a:chOff x="228600" y="2372637"/>
              <a:chExt cx="1380744" cy="2530452"/>
            </a:xfrm>
          </p:grpSpPr>
          <p:pic>
            <p:nvPicPr>
              <p:cNvPr id="14" name="Picture 13" descr="ibm_ppl40.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8600" y="4710309"/>
                <a:ext cx="475489" cy="192780"/>
              </a:xfrm>
              <a:prstGeom prst="rect">
                <a:avLst/>
              </a:prstGeom>
            </p:spPr>
          </p:pic>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8600" y="2372637"/>
                <a:ext cx="1380744" cy="188016"/>
              </a:xfrm>
              <a:prstGeom prst="rect">
                <a:avLst/>
              </a:prstGeom>
            </p:spPr>
          </p:pic>
        </p:grpSp>
        <p:pic>
          <p:nvPicPr>
            <p:cNvPr id="13" name="Picture 12"/>
            <p:cNvPicPr>
              <a:picLocks noChangeAspect="1"/>
            </p:cNvPicPr>
            <p:nvPr/>
          </p:nvPicPr>
          <p:blipFill rotWithShape="1">
            <a:blip r:embed="rId4" cstate="screen">
              <a:extLst>
                <a:ext uri="{28A0092B-C50C-407E-A947-70E740481C1C}">
                  <a14:useLocalDpi xmlns:a14="http://schemas.microsoft.com/office/drawing/2010/main"/>
                </a:ext>
              </a:extLst>
            </a:blip>
            <a:srcRect l="-607" t="-506"/>
            <a:stretch/>
          </p:blipFill>
          <p:spPr>
            <a:xfrm>
              <a:off x="5105400" y="1380067"/>
              <a:ext cx="4038600" cy="3763433"/>
            </a:xfrm>
            <a:prstGeom prst="rect">
              <a:avLst/>
            </a:prstGeom>
          </p:spPr>
        </p:pic>
      </p:grpSp>
    </p:spTree>
    <p:extLst>
      <p:ext uri="{BB962C8B-B14F-4D97-AF65-F5344CB8AC3E}">
        <p14:creationId xmlns:p14="http://schemas.microsoft.com/office/powerpoint/2010/main" val="15354642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over Slide">
    <p:bg>
      <p:bgPr>
        <a:solidFill>
          <a:srgbClr val="FFFFFF"/>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119738" y="231648"/>
            <a:ext cx="2834640" cy="2133600"/>
          </a:xfrm>
        </p:spPr>
        <p:txBody>
          <a:bodyPr/>
          <a:lstStyle>
            <a:lvl1pPr marL="0" indent="0" algn="l">
              <a:spcBef>
                <a:spcPts val="0"/>
              </a:spcBef>
              <a:buNone/>
              <a:defRPr sz="2000" b="0" i="0">
                <a:solidFill>
                  <a:srgbClr val="5596E6"/>
                </a:solidFill>
                <a:latin typeface="IBM Plex Sans Regular" charset="0"/>
                <a:cs typeface="IBM Plex Sans Regular"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1" name="Title 10"/>
          <p:cNvSpPr>
            <a:spLocks noGrp="1"/>
          </p:cNvSpPr>
          <p:nvPr>
            <p:ph type="title"/>
          </p:nvPr>
        </p:nvSpPr>
        <p:spPr>
          <a:xfrm>
            <a:off x="228600" y="231648"/>
            <a:ext cx="2834640" cy="2133600"/>
          </a:xfrm>
        </p:spPr>
        <p:txBody>
          <a:bodyPr/>
          <a:lstStyle>
            <a:lvl1pPr>
              <a:defRPr b="0" i="0">
                <a:solidFill>
                  <a:srgbClr val="5596E6"/>
                </a:solidFill>
                <a:latin typeface="IBM Plex Sans Regular" charset="0"/>
                <a:cs typeface="IBM Plex Sans Regular" charset="0"/>
              </a:defRPr>
            </a:lvl1pPr>
          </a:lstStyle>
          <a:p>
            <a:r>
              <a:rPr lang="en-US" dirty="0"/>
              <a:t>Click to edit Master title style</a:t>
            </a:r>
          </a:p>
        </p:txBody>
      </p:sp>
      <p:grpSp>
        <p:nvGrpSpPr>
          <p:cNvPr id="9" name="Group 8"/>
          <p:cNvGrpSpPr/>
          <p:nvPr userDrawn="1"/>
        </p:nvGrpSpPr>
        <p:grpSpPr>
          <a:xfrm>
            <a:off x="228600" y="1817512"/>
            <a:ext cx="8915400" cy="5040489"/>
            <a:chOff x="228600" y="1363133"/>
            <a:chExt cx="8915400" cy="3780367"/>
          </a:xfrm>
        </p:grpSpPr>
        <p:grpSp>
          <p:nvGrpSpPr>
            <p:cNvPr id="16" name="Group 15"/>
            <p:cNvGrpSpPr/>
            <p:nvPr/>
          </p:nvGrpSpPr>
          <p:grpSpPr>
            <a:xfrm>
              <a:off x="228600" y="2372637"/>
              <a:ext cx="1380744" cy="2530452"/>
              <a:chOff x="228600" y="2372637"/>
              <a:chExt cx="1380744" cy="2530452"/>
            </a:xfrm>
          </p:grpSpPr>
          <p:pic>
            <p:nvPicPr>
              <p:cNvPr id="18" name="Picture 17" descr="ibm_blu40.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8600" y="4710309"/>
                <a:ext cx="475489" cy="192780"/>
              </a:xfrm>
              <a:prstGeom prst="rect">
                <a:avLst/>
              </a:prstGeom>
            </p:spPr>
          </p:pic>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8600" y="2372637"/>
                <a:ext cx="1380744" cy="188016"/>
              </a:xfrm>
              <a:prstGeom prst="rect">
                <a:avLst/>
              </a:prstGeom>
            </p:spPr>
          </p:pic>
        </p:grpSp>
        <p:pic>
          <p:nvPicPr>
            <p:cNvPr id="17" name="Picture 16"/>
            <p:cNvPicPr>
              <a:picLocks noChangeAspect="1"/>
            </p:cNvPicPr>
            <p:nvPr/>
          </p:nvPicPr>
          <p:blipFill rotWithShape="1">
            <a:blip r:embed="rId4" cstate="screen">
              <a:extLst>
                <a:ext uri="{28A0092B-C50C-407E-A947-70E740481C1C}">
                  <a14:useLocalDpi xmlns:a14="http://schemas.microsoft.com/office/drawing/2010/main"/>
                </a:ext>
              </a:extLst>
            </a:blip>
            <a:srcRect l="-773" t="-958"/>
            <a:stretch/>
          </p:blipFill>
          <p:spPr>
            <a:xfrm>
              <a:off x="5096933" y="1363133"/>
              <a:ext cx="4047067" cy="3780367"/>
            </a:xfrm>
            <a:prstGeom prst="rect">
              <a:avLst/>
            </a:prstGeom>
          </p:spPr>
        </p:pic>
      </p:grpSp>
    </p:spTree>
    <p:extLst>
      <p:ext uri="{BB962C8B-B14F-4D97-AF65-F5344CB8AC3E}">
        <p14:creationId xmlns:p14="http://schemas.microsoft.com/office/powerpoint/2010/main" val="42007893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Cover Slide">
    <p:bg>
      <p:bgPr>
        <a:solidFill>
          <a:srgbClr val="FFFFFF"/>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119738" y="231648"/>
            <a:ext cx="2834640" cy="2133600"/>
          </a:xfrm>
        </p:spPr>
        <p:txBody>
          <a:bodyPr/>
          <a:lstStyle>
            <a:lvl1pPr marL="0" indent="0" algn="l">
              <a:spcBef>
                <a:spcPts val="0"/>
              </a:spcBef>
              <a:buNone/>
              <a:defRPr sz="2000" b="0" i="0">
                <a:solidFill>
                  <a:srgbClr val="AF6EE8"/>
                </a:solidFill>
                <a:latin typeface="IBM Plex Sans Regular" charset="0"/>
                <a:cs typeface="IBM Plex Sans Regular"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1" name="Title 10"/>
          <p:cNvSpPr>
            <a:spLocks noGrp="1"/>
          </p:cNvSpPr>
          <p:nvPr>
            <p:ph type="title"/>
          </p:nvPr>
        </p:nvSpPr>
        <p:spPr>
          <a:xfrm>
            <a:off x="228600" y="231648"/>
            <a:ext cx="2834640" cy="2133600"/>
          </a:xfrm>
        </p:spPr>
        <p:txBody>
          <a:bodyPr/>
          <a:lstStyle>
            <a:lvl1pPr>
              <a:defRPr b="0" i="0">
                <a:solidFill>
                  <a:srgbClr val="AF6EE8"/>
                </a:solidFill>
                <a:latin typeface="IBM Plex Sans Regular" charset="0"/>
                <a:cs typeface="IBM Plex Sans Regular" charset="0"/>
              </a:defRPr>
            </a:lvl1pPr>
          </a:lstStyle>
          <a:p>
            <a:r>
              <a:rPr lang="en-US" dirty="0"/>
              <a:t>Click to edit Master title style</a:t>
            </a:r>
          </a:p>
        </p:txBody>
      </p:sp>
      <p:grpSp>
        <p:nvGrpSpPr>
          <p:cNvPr id="9" name="Group 8"/>
          <p:cNvGrpSpPr/>
          <p:nvPr userDrawn="1"/>
        </p:nvGrpSpPr>
        <p:grpSpPr>
          <a:xfrm>
            <a:off x="228600" y="0"/>
            <a:ext cx="8915400" cy="6858000"/>
            <a:chOff x="228600" y="0"/>
            <a:chExt cx="8915400" cy="5143500"/>
          </a:xfrm>
        </p:grpSpPr>
        <p:grpSp>
          <p:nvGrpSpPr>
            <p:cNvPr id="16" name="Group 15"/>
            <p:cNvGrpSpPr/>
            <p:nvPr/>
          </p:nvGrpSpPr>
          <p:grpSpPr>
            <a:xfrm>
              <a:off x="228600" y="2372637"/>
              <a:ext cx="1380744" cy="2530452"/>
              <a:chOff x="228600" y="2372637"/>
              <a:chExt cx="1380744" cy="2530452"/>
            </a:xfrm>
          </p:grpSpPr>
          <p:pic>
            <p:nvPicPr>
              <p:cNvPr id="18" name="Picture 17" descr="ibm_ppl40.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8600" y="4710309"/>
                <a:ext cx="475489" cy="192780"/>
              </a:xfrm>
              <a:prstGeom prst="rect">
                <a:avLst/>
              </a:prstGeom>
            </p:spPr>
          </p:pic>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8600" y="2372637"/>
                <a:ext cx="1380744" cy="188016"/>
              </a:xfrm>
              <a:prstGeom prst="rect">
                <a:avLst/>
              </a:prstGeom>
            </p:spPr>
          </p:pic>
        </p:grpSp>
        <p:pic>
          <p:nvPicPr>
            <p:cNvPr id="17" name="Picture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82274" y="0"/>
              <a:ext cx="4661726" cy="5143500"/>
            </a:xfrm>
            <a:prstGeom prst="rect">
              <a:avLst/>
            </a:prstGeom>
          </p:spPr>
        </p:pic>
      </p:grpSp>
    </p:spTree>
    <p:extLst>
      <p:ext uri="{BB962C8B-B14F-4D97-AF65-F5344CB8AC3E}">
        <p14:creationId xmlns:p14="http://schemas.microsoft.com/office/powerpoint/2010/main" val="54386682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Cover Slide">
    <p:bg>
      <p:bgPr>
        <a:solidFill>
          <a:srgbClr val="FFFFFF"/>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119738" y="231648"/>
            <a:ext cx="2834640" cy="2133600"/>
          </a:xfrm>
        </p:spPr>
        <p:txBody>
          <a:bodyPr/>
          <a:lstStyle>
            <a:lvl1pPr marL="0" indent="0" algn="l">
              <a:spcBef>
                <a:spcPts val="0"/>
              </a:spcBef>
              <a:buNone/>
              <a:defRPr sz="2000" b="0" i="0">
                <a:solidFill>
                  <a:srgbClr val="5596E6"/>
                </a:solidFill>
                <a:latin typeface="IBM Plex Sans Regular" charset="0"/>
                <a:cs typeface="IBM Plex Sans Regular"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1" name="Title 10"/>
          <p:cNvSpPr>
            <a:spLocks noGrp="1"/>
          </p:cNvSpPr>
          <p:nvPr>
            <p:ph type="title"/>
          </p:nvPr>
        </p:nvSpPr>
        <p:spPr>
          <a:xfrm>
            <a:off x="228600" y="231648"/>
            <a:ext cx="2834640" cy="2133600"/>
          </a:xfrm>
        </p:spPr>
        <p:txBody>
          <a:bodyPr/>
          <a:lstStyle>
            <a:lvl1pPr>
              <a:defRPr b="0" i="0">
                <a:solidFill>
                  <a:srgbClr val="5596E6"/>
                </a:solidFill>
                <a:latin typeface="IBM Plex Sans Regular" charset="0"/>
                <a:cs typeface="IBM Plex Sans Regular" charset="0"/>
              </a:defRPr>
            </a:lvl1pPr>
          </a:lstStyle>
          <a:p>
            <a:r>
              <a:rPr lang="en-US" dirty="0"/>
              <a:t>Click to edit Master title style</a:t>
            </a:r>
          </a:p>
        </p:txBody>
      </p:sp>
      <p:grpSp>
        <p:nvGrpSpPr>
          <p:cNvPr id="9" name="Group 8"/>
          <p:cNvGrpSpPr/>
          <p:nvPr userDrawn="1"/>
        </p:nvGrpSpPr>
        <p:grpSpPr>
          <a:xfrm>
            <a:off x="228600" y="0"/>
            <a:ext cx="8915400" cy="6858000"/>
            <a:chOff x="228600" y="0"/>
            <a:chExt cx="8915400" cy="5143500"/>
          </a:xfrm>
        </p:grpSpPr>
        <p:grpSp>
          <p:nvGrpSpPr>
            <p:cNvPr id="16" name="Group 15"/>
            <p:cNvGrpSpPr/>
            <p:nvPr/>
          </p:nvGrpSpPr>
          <p:grpSpPr>
            <a:xfrm>
              <a:off x="228600" y="2372637"/>
              <a:ext cx="1380744" cy="2530452"/>
              <a:chOff x="228600" y="2372637"/>
              <a:chExt cx="1380744" cy="2530452"/>
            </a:xfrm>
          </p:grpSpPr>
          <p:pic>
            <p:nvPicPr>
              <p:cNvPr id="18" name="Picture 17" descr="ibm_blu40.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8600" y="4710309"/>
                <a:ext cx="475489" cy="192780"/>
              </a:xfrm>
              <a:prstGeom prst="rect">
                <a:avLst/>
              </a:prstGeom>
            </p:spPr>
          </p:pic>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8600" y="2372637"/>
                <a:ext cx="1380744" cy="188016"/>
              </a:xfrm>
              <a:prstGeom prst="rect">
                <a:avLst/>
              </a:prstGeom>
            </p:spPr>
          </p:pic>
        </p:grpSp>
        <p:pic>
          <p:nvPicPr>
            <p:cNvPr id="17" name="Picture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80560" y="0"/>
              <a:ext cx="4663440" cy="5143500"/>
            </a:xfrm>
            <a:prstGeom prst="rect">
              <a:avLst/>
            </a:prstGeom>
          </p:spPr>
        </p:pic>
      </p:grpSp>
    </p:spTree>
    <p:extLst>
      <p:ext uri="{BB962C8B-B14F-4D97-AF65-F5344CB8AC3E}">
        <p14:creationId xmlns:p14="http://schemas.microsoft.com/office/powerpoint/2010/main" val="1294753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08 Title/Text only (standard size)">
    <p:bg>
      <p:bgPr>
        <a:solidFill>
          <a:srgbClr val="152935"/>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117987" y="1104422"/>
            <a:ext cx="4297680" cy="3251267"/>
          </a:xfrm>
          <a:prstGeom prst="rect">
            <a:avLst/>
          </a:prstGeom>
        </p:spPr>
        <p:txBody>
          <a:bodyPr/>
          <a:lstStyle>
            <a:lvl1pPr>
              <a:defRPr>
                <a:latin typeface="Helvetica Neue" charset="0"/>
                <a:ea typeface="Helvetica Neue" charset="0"/>
                <a:cs typeface="Helvetica Neue" charset="0"/>
              </a:defRPr>
            </a:lvl1pPr>
          </a:lstStyle>
          <a:p>
            <a:r>
              <a:rPr lang="en-US"/>
              <a:t>Click to edit Master title style</a:t>
            </a:r>
            <a:endParaRPr lang="en-US" dirty="0"/>
          </a:p>
        </p:txBody>
      </p:sp>
      <p:pic>
        <p:nvPicPr>
          <p:cNvPr id="7" name="Picture 6">
            <a:extLst>
              <a:ext uri="{FF2B5EF4-FFF2-40B4-BE49-F238E27FC236}">
                <a16:creationId xmlns:a16="http://schemas.microsoft.com/office/drawing/2014/main" id="{ED44EC7F-AF18-41B3-A16E-58E0B36073C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608" t="-1582"/>
          <a:stretch/>
        </p:blipFill>
        <p:spPr>
          <a:xfrm>
            <a:off x="4524692" y="891310"/>
            <a:ext cx="4080933" cy="5074356"/>
          </a:xfrm>
          <a:prstGeom prst="rect">
            <a:avLst/>
          </a:prstGeom>
        </p:spPr>
      </p:pic>
    </p:spTree>
    <p:extLst>
      <p:ext uri="{BB962C8B-B14F-4D97-AF65-F5344CB8AC3E}">
        <p14:creationId xmlns:p14="http://schemas.microsoft.com/office/powerpoint/2010/main" val="19761659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ivi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31648"/>
            <a:ext cx="4297680" cy="3048000"/>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lvl1pPr>
              <a:defRPr/>
            </a:lvl1pPr>
          </a:lstStyle>
          <a:p>
            <a:r>
              <a:rPr lang="de-DE" dirty="0">
                <a:solidFill>
                  <a:schemeClr val="tx1"/>
                </a:solidFill>
              </a:rPr>
              <a:t>IBM Watson </a:t>
            </a:r>
            <a:r>
              <a:rPr lang="de-DE" dirty="0" err="1">
                <a:solidFill>
                  <a:schemeClr val="tx1"/>
                </a:solidFill>
              </a:rPr>
              <a:t>IoT</a:t>
            </a:r>
            <a:r>
              <a:rPr lang="de-DE" dirty="0">
                <a:solidFill>
                  <a:schemeClr val="tx1"/>
                </a:solidFill>
              </a:rPr>
              <a:t> / © 2018 IBM Corporation</a:t>
            </a:r>
            <a:endParaRPr lang="en-US" dirty="0">
              <a:solidFill>
                <a:schemeClr val="tx1"/>
              </a:solidFill>
            </a:endParaRPr>
          </a:p>
        </p:txBody>
      </p:sp>
      <p:sp>
        <p:nvSpPr>
          <p:cNvPr id="5" name="Slide Number Placeholder 4"/>
          <p:cNvSpPr>
            <a:spLocks noGrp="1"/>
          </p:cNvSpPr>
          <p:nvPr>
            <p:ph type="sldNum" sz="quarter" idx="12"/>
          </p:nvPr>
        </p:nvSpPr>
        <p:spPr/>
        <p:txBody>
          <a:bodyPr/>
          <a:lstStyle/>
          <a:p>
            <a:fld id="{E4DBDE34-E9B5-E04F-B662-69720E4BCB53}" type="slidenum">
              <a:rPr lang="en-US" smtClean="0"/>
              <a:pPr/>
              <a:t>‹#›</a:t>
            </a:fld>
            <a:endParaRPr lang="en-US" dirty="0"/>
          </a:p>
        </p:txBody>
      </p:sp>
    </p:spTree>
    <p:extLst>
      <p:ext uri="{BB962C8B-B14F-4D97-AF65-F5344CB8AC3E}">
        <p14:creationId xmlns:p14="http://schemas.microsoft.com/office/powerpoint/2010/main" val="10163465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1460413"/>
            <a:ext cx="8541385" cy="4322656"/>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10"/>
          </p:nvPr>
        </p:nvSpPr>
        <p:spPr/>
        <p:txBody>
          <a:bodyPr/>
          <a:lstStyle/>
          <a:p>
            <a:endParaRPr lang="en-US" noProof="0"/>
          </a:p>
        </p:txBody>
      </p:sp>
      <p:sp>
        <p:nvSpPr>
          <p:cNvPr id="6" name="Slide Number Placeholder 5"/>
          <p:cNvSpPr>
            <a:spLocks noGrp="1"/>
          </p:cNvSpPr>
          <p:nvPr>
            <p:ph type="sldNum" sz="quarter" idx="12"/>
          </p:nvPr>
        </p:nvSpPr>
        <p:spPr/>
        <p:txBody>
          <a:bodyPr/>
          <a:lstStyle/>
          <a:p>
            <a:fld id="{E4DBDE34-E9B5-E04F-B662-69720E4BCB53}" type="slidenum">
              <a:rPr lang="en-US" noProof="0" smtClean="0"/>
              <a:t>‹#›</a:t>
            </a:fld>
            <a:endParaRPr lang="en-US" noProof="0"/>
          </a:p>
        </p:txBody>
      </p:sp>
      <p:sp>
        <p:nvSpPr>
          <p:cNvPr id="7" name="Title 6"/>
          <p:cNvSpPr>
            <a:spLocks noGrp="1"/>
          </p:cNvSpPr>
          <p:nvPr>
            <p:ph type="title"/>
          </p:nvPr>
        </p:nvSpPr>
        <p:spPr>
          <a:xfrm>
            <a:off x="228601" y="231648"/>
            <a:ext cx="4474777" cy="1219200"/>
          </a:xfrm>
        </p:spPr>
        <p:txBody>
          <a:bodyPr/>
          <a:lstStyle/>
          <a:p>
            <a:r>
              <a:rPr lang="en-US" noProof="0"/>
              <a:t>Click to edit Master title style</a:t>
            </a:r>
          </a:p>
        </p:txBody>
      </p:sp>
      <p:sp>
        <p:nvSpPr>
          <p:cNvPr id="8" name="Footer Placeholder 3">
            <a:extLst>
              <a:ext uri="{FF2B5EF4-FFF2-40B4-BE49-F238E27FC236}">
                <a16:creationId xmlns:a16="http://schemas.microsoft.com/office/drawing/2014/main" id="{37D10D81-25EE-AB48-97DA-B7A578343D1D}"/>
              </a:ext>
            </a:extLst>
          </p:cNvPr>
          <p:cNvSpPr>
            <a:spLocks noGrp="1"/>
          </p:cNvSpPr>
          <p:nvPr>
            <p:ph type="ftr" sz="quarter" idx="11"/>
          </p:nvPr>
        </p:nvSpPr>
        <p:spPr>
          <a:xfrm>
            <a:off x="603504" y="6291072"/>
            <a:ext cx="2895600" cy="268224"/>
          </a:xfrm>
        </p:spPr>
        <p:txBody>
          <a:bodyPr/>
          <a:lstStyle>
            <a:lvl1pPr>
              <a:defRPr/>
            </a:lvl1pPr>
          </a:lstStyle>
          <a:p>
            <a:r>
              <a:rPr lang="de-DE" dirty="0">
                <a:solidFill>
                  <a:schemeClr val="tx1"/>
                </a:solidFill>
              </a:rPr>
              <a:t>IBM Watson </a:t>
            </a:r>
            <a:r>
              <a:rPr lang="de-DE" dirty="0" err="1">
                <a:solidFill>
                  <a:schemeClr val="tx1"/>
                </a:solidFill>
              </a:rPr>
              <a:t>IoT</a:t>
            </a:r>
            <a:r>
              <a:rPr lang="de-DE" dirty="0">
                <a:solidFill>
                  <a:schemeClr val="tx1"/>
                </a:solidFill>
              </a:rPr>
              <a:t> / © 2018 IBM Corporation</a:t>
            </a:r>
            <a:endParaRPr lang="en-US" dirty="0">
              <a:solidFill>
                <a:schemeClr val="tx1"/>
              </a:solidFill>
            </a:endParaRPr>
          </a:p>
        </p:txBody>
      </p:sp>
    </p:spTree>
    <p:extLst>
      <p:ext uri="{BB962C8B-B14F-4D97-AF65-F5344CB8AC3E}">
        <p14:creationId xmlns:p14="http://schemas.microsoft.com/office/powerpoint/2010/main" val="39204284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463040"/>
            <a:ext cx="42519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
        <p:nvSpPr>
          <p:cNvPr id="7" name="Title 6"/>
          <p:cNvSpPr>
            <a:spLocks noGrp="1"/>
          </p:cNvSpPr>
          <p:nvPr>
            <p:ph type="title"/>
          </p:nvPr>
        </p:nvSpPr>
        <p:spPr>
          <a:xfrm>
            <a:off x="228601" y="231648"/>
            <a:ext cx="4474777" cy="1219200"/>
          </a:xfrm>
        </p:spPr>
        <p:txBody>
          <a:bodyPr/>
          <a:lstStyle/>
          <a:p>
            <a:r>
              <a:rPr lang="en-US" dirty="0"/>
              <a:t>Click to edit Master title style</a:t>
            </a:r>
          </a:p>
        </p:txBody>
      </p:sp>
      <p:sp>
        <p:nvSpPr>
          <p:cNvPr id="9" name="Content Placeholder 2"/>
          <p:cNvSpPr>
            <a:spLocks noGrp="1"/>
          </p:cNvSpPr>
          <p:nvPr>
            <p:ph idx="14"/>
          </p:nvPr>
        </p:nvSpPr>
        <p:spPr>
          <a:xfrm>
            <a:off x="4568793" y="1463040"/>
            <a:ext cx="42519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3">
            <a:extLst>
              <a:ext uri="{FF2B5EF4-FFF2-40B4-BE49-F238E27FC236}">
                <a16:creationId xmlns:a16="http://schemas.microsoft.com/office/drawing/2014/main" id="{BB107E73-3462-3E4A-8F8F-723BF037EC2D}"/>
              </a:ext>
            </a:extLst>
          </p:cNvPr>
          <p:cNvSpPr>
            <a:spLocks noGrp="1"/>
          </p:cNvSpPr>
          <p:nvPr>
            <p:ph type="ftr" sz="quarter" idx="11"/>
          </p:nvPr>
        </p:nvSpPr>
        <p:spPr>
          <a:xfrm>
            <a:off x="603504" y="6291072"/>
            <a:ext cx="2895600" cy="268224"/>
          </a:xfrm>
        </p:spPr>
        <p:txBody>
          <a:bodyPr/>
          <a:lstStyle>
            <a:lvl1pPr>
              <a:defRPr/>
            </a:lvl1pPr>
          </a:lstStyle>
          <a:p>
            <a:r>
              <a:rPr lang="de-DE" dirty="0">
                <a:solidFill>
                  <a:schemeClr val="tx1"/>
                </a:solidFill>
              </a:rPr>
              <a:t>IBM Watson </a:t>
            </a:r>
            <a:r>
              <a:rPr lang="de-DE" dirty="0" err="1">
                <a:solidFill>
                  <a:schemeClr val="tx1"/>
                </a:solidFill>
              </a:rPr>
              <a:t>IoT</a:t>
            </a:r>
            <a:r>
              <a:rPr lang="de-DE" dirty="0">
                <a:solidFill>
                  <a:schemeClr val="tx1"/>
                </a:solidFill>
              </a:rPr>
              <a:t> / © 2018 IBM Corporation</a:t>
            </a:r>
            <a:endParaRPr lang="en-US" dirty="0">
              <a:solidFill>
                <a:schemeClr val="tx1"/>
              </a:solidFill>
            </a:endParaRPr>
          </a:p>
        </p:txBody>
      </p:sp>
    </p:spTree>
    <p:extLst>
      <p:ext uri="{BB962C8B-B14F-4D97-AF65-F5344CB8AC3E}">
        <p14:creationId xmlns:p14="http://schemas.microsoft.com/office/powerpoint/2010/main" val="27609877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bov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463040"/>
            <a:ext cx="283464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
        <p:nvSpPr>
          <p:cNvPr id="7" name="Title 6"/>
          <p:cNvSpPr>
            <a:spLocks noGrp="1"/>
          </p:cNvSpPr>
          <p:nvPr>
            <p:ph type="title"/>
          </p:nvPr>
        </p:nvSpPr>
        <p:spPr>
          <a:xfrm>
            <a:off x="228601" y="231648"/>
            <a:ext cx="4474777" cy="1219200"/>
          </a:xfrm>
        </p:spPr>
        <p:txBody>
          <a:bodyPr/>
          <a:lstStyle/>
          <a:p>
            <a:r>
              <a:rPr lang="en-US" dirty="0"/>
              <a:t>Click to edit Master title style</a:t>
            </a:r>
          </a:p>
        </p:txBody>
      </p:sp>
      <p:sp>
        <p:nvSpPr>
          <p:cNvPr id="8" name="Content Placeholder 2"/>
          <p:cNvSpPr>
            <a:spLocks noGrp="1"/>
          </p:cNvSpPr>
          <p:nvPr>
            <p:ph idx="13"/>
          </p:nvPr>
        </p:nvSpPr>
        <p:spPr>
          <a:xfrm>
            <a:off x="6019152" y="1463040"/>
            <a:ext cx="283464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3126701" y="1463040"/>
            <a:ext cx="283464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3">
            <a:extLst>
              <a:ext uri="{FF2B5EF4-FFF2-40B4-BE49-F238E27FC236}">
                <a16:creationId xmlns:a16="http://schemas.microsoft.com/office/drawing/2014/main" id="{678DE1BA-2A0C-A648-8E9B-9ED9A481B830}"/>
              </a:ext>
            </a:extLst>
          </p:cNvPr>
          <p:cNvSpPr>
            <a:spLocks noGrp="1"/>
          </p:cNvSpPr>
          <p:nvPr>
            <p:ph type="ftr" sz="quarter" idx="11"/>
          </p:nvPr>
        </p:nvSpPr>
        <p:spPr>
          <a:xfrm>
            <a:off x="603504" y="6291072"/>
            <a:ext cx="2895600" cy="268224"/>
          </a:xfrm>
        </p:spPr>
        <p:txBody>
          <a:bodyPr/>
          <a:lstStyle>
            <a:lvl1pPr>
              <a:defRPr/>
            </a:lvl1pPr>
          </a:lstStyle>
          <a:p>
            <a:r>
              <a:rPr lang="de-DE" dirty="0">
                <a:solidFill>
                  <a:schemeClr val="tx1"/>
                </a:solidFill>
              </a:rPr>
              <a:t>IBM Watson </a:t>
            </a:r>
            <a:r>
              <a:rPr lang="de-DE" dirty="0" err="1">
                <a:solidFill>
                  <a:schemeClr val="tx1"/>
                </a:solidFill>
              </a:rPr>
              <a:t>IoT</a:t>
            </a:r>
            <a:r>
              <a:rPr lang="de-DE" dirty="0">
                <a:solidFill>
                  <a:schemeClr val="tx1"/>
                </a:solidFill>
              </a:rPr>
              <a:t> / © 2018 IBM Corporation</a:t>
            </a:r>
            <a:endParaRPr lang="en-US" dirty="0">
              <a:solidFill>
                <a:schemeClr val="tx1"/>
              </a:solidFill>
            </a:endParaRPr>
          </a:p>
        </p:txBody>
      </p:sp>
    </p:spTree>
    <p:extLst>
      <p:ext uri="{BB962C8B-B14F-4D97-AF65-F5344CB8AC3E}">
        <p14:creationId xmlns:p14="http://schemas.microsoft.com/office/powerpoint/2010/main" val="37999709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bove) + content (4-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463040"/>
            <a:ext cx="210312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
        <p:nvSpPr>
          <p:cNvPr id="7" name="Title 6"/>
          <p:cNvSpPr>
            <a:spLocks noGrp="1"/>
          </p:cNvSpPr>
          <p:nvPr>
            <p:ph type="title"/>
          </p:nvPr>
        </p:nvSpPr>
        <p:spPr>
          <a:xfrm>
            <a:off x="228601" y="231648"/>
            <a:ext cx="4474777" cy="1219200"/>
          </a:xfrm>
        </p:spPr>
        <p:txBody>
          <a:bodyPr/>
          <a:lstStyle/>
          <a:p>
            <a:r>
              <a:rPr lang="en-US" dirty="0"/>
              <a:t>Click to edit Master title style</a:t>
            </a:r>
          </a:p>
        </p:txBody>
      </p:sp>
      <p:sp>
        <p:nvSpPr>
          <p:cNvPr id="8" name="Content Placeholder 2"/>
          <p:cNvSpPr>
            <a:spLocks noGrp="1"/>
          </p:cNvSpPr>
          <p:nvPr>
            <p:ph idx="13"/>
          </p:nvPr>
        </p:nvSpPr>
        <p:spPr>
          <a:xfrm>
            <a:off x="4563700" y="1463040"/>
            <a:ext cx="210312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2412942" y="1463040"/>
            <a:ext cx="210312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5"/>
          </p:nvPr>
        </p:nvSpPr>
        <p:spPr>
          <a:xfrm>
            <a:off x="6729056" y="1463040"/>
            <a:ext cx="210312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3">
            <a:extLst>
              <a:ext uri="{FF2B5EF4-FFF2-40B4-BE49-F238E27FC236}">
                <a16:creationId xmlns:a16="http://schemas.microsoft.com/office/drawing/2014/main" id="{630FDEF9-962B-C04E-AEA6-3F772E9E0589}"/>
              </a:ext>
            </a:extLst>
          </p:cNvPr>
          <p:cNvSpPr>
            <a:spLocks noGrp="1"/>
          </p:cNvSpPr>
          <p:nvPr>
            <p:ph type="ftr" sz="quarter" idx="11"/>
          </p:nvPr>
        </p:nvSpPr>
        <p:spPr>
          <a:xfrm>
            <a:off x="603504" y="6291072"/>
            <a:ext cx="2895600" cy="268224"/>
          </a:xfrm>
        </p:spPr>
        <p:txBody>
          <a:bodyPr/>
          <a:lstStyle>
            <a:lvl1pPr>
              <a:defRPr/>
            </a:lvl1pPr>
          </a:lstStyle>
          <a:p>
            <a:r>
              <a:rPr lang="de-DE" dirty="0">
                <a:solidFill>
                  <a:schemeClr val="tx1"/>
                </a:solidFill>
              </a:rPr>
              <a:t>IBM Watson </a:t>
            </a:r>
            <a:r>
              <a:rPr lang="de-DE" dirty="0" err="1">
                <a:solidFill>
                  <a:schemeClr val="tx1"/>
                </a:solidFill>
              </a:rPr>
              <a:t>IoT</a:t>
            </a:r>
            <a:r>
              <a:rPr lang="de-DE" dirty="0">
                <a:solidFill>
                  <a:schemeClr val="tx1"/>
                </a:solidFill>
              </a:rPr>
              <a:t> / © 2018 IBM Corporation</a:t>
            </a:r>
            <a:endParaRPr lang="en-US" dirty="0">
              <a:solidFill>
                <a:schemeClr val="tx1"/>
              </a:solidFill>
            </a:endParaRPr>
          </a:p>
        </p:txBody>
      </p:sp>
    </p:spTree>
    <p:extLst>
      <p:ext uri="{BB962C8B-B14F-4D97-AF65-F5344CB8AC3E}">
        <p14:creationId xmlns:p14="http://schemas.microsoft.com/office/powerpoint/2010/main" val="12920686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bove) + blank">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
        <p:nvSpPr>
          <p:cNvPr id="7" name="Title 6"/>
          <p:cNvSpPr>
            <a:spLocks noGrp="1"/>
          </p:cNvSpPr>
          <p:nvPr>
            <p:ph type="title"/>
          </p:nvPr>
        </p:nvSpPr>
        <p:spPr>
          <a:xfrm>
            <a:off x="228601" y="231648"/>
            <a:ext cx="4474777" cy="1219200"/>
          </a:xfrm>
        </p:spPr>
        <p:txBody>
          <a:bodyPr/>
          <a:lstStyle/>
          <a:p>
            <a:r>
              <a:rPr lang="en-US" dirty="0"/>
              <a:t>Click to edit Master title style</a:t>
            </a:r>
          </a:p>
        </p:txBody>
      </p:sp>
      <p:sp>
        <p:nvSpPr>
          <p:cNvPr id="8" name="Footer Placeholder 3">
            <a:extLst>
              <a:ext uri="{FF2B5EF4-FFF2-40B4-BE49-F238E27FC236}">
                <a16:creationId xmlns:a16="http://schemas.microsoft.com/office/drawing/2014/main" id="{03C67D0B-9CA9-4E4D-ADC0-D336DEBDD133}"/>
              </a:ext>
            </a:extLst>
          </p:cNvPr>
          <p:cNvSpPr>
            <a:spLocks noGrp="1"/>
          </p:cNvSpPr>
          <p:nvPr>
            <p:ph type="ftr" sz="quarter" idx="11"/>
          </p:nvPr>
        </p:nvSpPr>
        <p:spPr>
          <a:xfrm>
            <a:off x="603504" y="6291072"/>
            <a:ext cx="2895600" cy="268224"/>
          </a:xfrm>
        </p:spPr>
        <p:txBody>
          <a:bodyPr/>
          <a:lstStyle>
            <a:lvl1pPr>
              <a:defRPr/>
            </a:lvl1pPr>
          </a:lstStyle>
          <a:p>
            <a:r>
              <a:rPr lang="de-DE" dirty="0">
                <a:solidFill>
                  <a:schemeClr val="tx1"/>
                </a:solidFill>
              </a:rPr>
              <a:t>IBM Watson </a:t>
            </a:r>
            <a:r>
              <a:rPr lang="de-DE" dirty="0" err="1">
                <a:solidFill>
                  <a:schemeClr val="tx1"/>
                </a:solidFill>
              </a:rPr>
              <a:t>IoT</a:t>
            </a:r>
            <a:r>
              <a:rPr lang="de-DE" dirty="0">
                <a:solidFill>
                  <a:schemeClr val="tx1"/>
                </a:solidFill>
              </a:rPr>
              <a:t> / © 2018 IBM Corporation</a:t>
            </a:r>
            <a:endParaRPr lang="en-US" dirty="0">
              <a:solidFill>
                <a:schemeClr val="tx1"/>
              </a:solidFill>
            </a:endParaRPr>
          </a:p>
        </p:txBody>
      </p:sp>
    </p:spTree>
    <p:extLst>
      <p:ext uri="{BB962C8B-B14F-4D97-AF65-F5344CB8AC3E}">
        <p14:creationId xmlns:p14="http://schemas.microsoft.com/office/powerpoint/2010/main" val="179925034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231648"/>
            <a:ext cx="2103120" cy="5791200"/>
          </a:xfrm>
        </p:spPr>
        <p:txBody>
          <a:bodyPr/>
          <a:lstStyle/>
          <a:p>
            <a:r>
              <a:rPr lang="en-US" dirty="0"/>
              <a:t>Click to edit Master title style</a:t>
            </a:r>
          </a:p>
        </p:txBody>
      </p:sp>
      <p:sp>
        <p:nvSpPr>
          <p:cNvPr id="3" name="Content Placeholder 2"/>
          <p:cNvSpPr>
            <a:spLocks noGrp="1"/>
          </p:cNvSpPr>
          <p:nvPr>
            <p:ph idx="1"/>
          </p:nvPr>
        </p:nvSpPr>
        <p:spPr>
          <a:xfrm>
            <a:off x="2414017" y="231648"/>
            <a:ext cx="6376911"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
        <p:nvSpPr>
          <p:cNvPr id="7" name="Footer Placeholder 3">
            <a:extLst>
              <a:ext uri="{FF2B5EF4-FFF2-40B4-BE49-F238E27FC236}">
                <a16:creationId xmlns:a16="http://schemas.microsoft.com/office/drawing/2014/main" id="{924DEC00-F384-E042-96DC-946ADB90FDFD}"/>
              </a:ext>
            </a:extLst>
          </p:cNvPr>
          <p:cNvSpPr>
            <a:spLocks noGrp="1"/>
          </p:cNvSpPr>
          <p:nvPr>
            <p:ph type="ftr" sz="quarter" idx="11"/>
          </p:nvPr>
        </p:nvSpPr>
        <p:spPr>
          <a:xfrm>
            <a:off x="603504" y="6291072"/>
            <a:ext cx="2895600" cy="268224"/>
          </a:xfrm>
        </p:spPr>
        <p:txBody>
          <a:bodyPr/>
          <a:lstStyle>
            <a:lvl1pPr>
              <a:defRPr/>
            </a:lvl1pPr>
          </a:lstStyle>
          <a:p>
            <a:r>
              <a:rPr lang="de-DE" dirty="0">
                <a:solidFill>
                  <a:schemeClr val="tx1"/>
                </a:solidFill>
              </a:rPr>
              <a:t>IBM Watson </a:t>
            </a:r>
            <a:r>
              <a:rPr lang="de-DE" dirty="0" err="1">
                <a:solidFill>
                  <a:schemeClr val="tx1"/>
                </a:solidFill>
              </a:rPr>
              <a:t>IoT</a:t>
            </a:r>
            <a:r>
              <a:rPr lang="de-DE" dirty="0">
                <a:solidFill>
                  <a:schemeClr val="tx1"/>
                </a:solidFill>
              </a:rPr>
              <a:t> / © 2018 IBM Corporation</a:t>
            </a:r>
            <a:endParaRPr lang="en-US" dirty="0">
              <a:solidFill>
                <a:schemeClr val="tx1"/>
              </a:solidFill>
            </a:endParaRPr>
          </a:p>
        </p:txBody>
      </p:sp>
    </p:spTree>
    <p:extLst>
      <p:ext uri="{BB962C8B-B14F-4D97-AF65-F5344CB8AC3E}">
        <p14:creationId xmlns:p14="http://schemas.microsoft.com/office/powerpoint/2010/main" val="29620132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1/4)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31648"/>
            <a:ext cx="2103120" cy="5791200"/>
          </a:xfrm>
        </p:spPr>
        <p:txBody>
          <a:bodyPr/>
          <a:lstStyle/>
          <a:p>
            <a:r>
              <a:rPr lang="en-US" dirty="0"/>
              <a:t>Click to edit Master title style</a:t>
            </a:r>
          </a:p>
        </p:txBody>
      </p:sp>
      <p:sp>
        <p:nvSpPr>
          <p:cNvPr id="3" name="Content Placeholder 2"/>
          <p:cNvSpPr>
            <a:spLocks noGrp="1"/>
          </p:cNvSpPr>
          <p:nvPr>
            <p:ph idx="1"/>
          </p:nvPr>
        </p:nvSpPr>
        <p:spPr>
          <a:xfrm>
            <a:off x="2414016" y="231648"/>
            <a:ext cx="3154680" cy="5791200"/>
          </a:xfrm>
        </p:spPr>
        <p:txBody>
          <a:bodyPr r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
        <p:nvSpPr>
          <p:cNvPr id="8" name="Content Placeholder 2"/>
          <p:cNvSpPr>
            <a:spLocks noGrp="1"/>
          </p:cNvSpPr>
          <p:nvPr>
            <p:ph idx="14"/>
          </p:nvPr>
        </p:nvSpPr>
        <p:spPr>
          <a:xfrm>
            <a:off x="5664200" y="231648"/>
            <a:ext cx="3154680" cy="5791200"/>
          </a:xfrm>
        </p:spPr>
        <p:txBody>
          <a:bodyPr r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3">
            <a:extLst>
              <a:ext uri="{FF2B5EF4-FFF2-40B4-BE49-F238E27FC236}">
                <a16:creationId xmlns:a16="http://schemas.microsoft.com/office/drawing/2014/main" id="{37A27268-2B8F-B34B-B2DC-17C8C3EB0F29}"/>
              </a:ext>
            </a:extLst>
          </p:cNvPr>
          <p:cNvSpPr>
            <a:spLocks noGrp="1"/>
          </p:cNvSpPr>
          <p:nvPr>
            <p:ph type="ftr" sz="quarter" idx="11"/>
          </p:nvPr>
        </p:nvSpPr>
        <p:spPr>
          <a:xfrm>
            <a:off x="603504" y="6291072"/>
            <a:ext cx="2895600" cy="268224"/>
          </a:xfrm>
        </p:spPr>
        <p:txBody>
          <a:bodyPr/>
          <a:lstStyle>
            <a:lvl1pPr>
              <a:defRPr/>
            </a:lvl1pPr>
          </a:lstStyle>
          <a:p>
            <a:r>
              <a:rPr lang="de-DE" dirty="0">
                <a:solidFill>
                  <a:schemeClr val="tx1"/>
                </a:solidFill>
              </a:rPr>
              <a:t>IBM Watson </a:t>
            </a:r>
            <a:r>
              <a:rPr lang="de-DE" dirty="0" err="1">
                <a:solidFill>
                  <a:schemeClr val="tx1"/>
                </a:solidFill>
              </a:rPr>
              <a:t>IoT</a:t>
            </a:r>
            <a:r>
              <a:rPr lang="de-DE" dirty="0">
                <a:solidFill>
                  <a:schemeClr val="tx1"/>
                </a:solidFill>
              </a:rPr>
              <a:t> / © 2018 IBM Corporation</a:t>
            </a:r>
            <a:endParaRPr lang="en-US" dirty="0">
              <a:solidFill>
                <a:schemeClr val="tx1"/>
              </a:solidFill>
            </a:endParaRPr>
          </a:p>
        </p:txBody>
      </p:sp>
    </p:spTree>
    <p:extLst>
      <p:ext uri="{BB962C8B-B14F-4D97-AF65-F5344CB8AC3E}">
        <p14:creationId xmlns:p14="http://schemas.microsoft.com/office/powerpoint/2010/main" val="380880244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1/4) + content (3-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31648"/>
            <a:ext cx="2103120" cy="5791200"/>
          </a:xfrm>
        </p:spPr>
        <p:txBody>
          <a:bodyPr/>
          <a:lstStyle/>
          <a:p>
            <a:r>
              <a:rPr lang="en-US" dirty="0"/>
              <a:t>Click to edit Master title style</a:t>
            </a:r>
          </a:p>
        </p:txBody>
      </p:sp>
      <p:sp>
        <p:nvSpPr>
          <p:cNvPr id="3" name="Content Placeholder 2"/>
          <p:cNvSpPr>
            <a:spLocks noGrp="1"/>
          </p:cNvSpPr>
          <p:nvPr>
            <p:ph idx="1"/>
          </p:nvPr>
        </p:nvSpPr>
        <p:spPr>
          <a:xfrm>
            <a:off x="2414016" y="243840"/>
            <a:ext cx="2103120" cy="5767525"/>
          </a:xfrm>
        </p:spPr>
        <p:txBody>
          <a:bodyPr rIns="0"/>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
        <p:nvSpPr>
          <p:cNvPr id="8" name="Content Placeholder 2"/>
          <p:cNvSpPr>
            <a:spLocks noGrp="1"/>
          </p:cNvSpPr>
          <p:nvPr>
            <p:ph idx="14"/>
          </p:nvPr>
        </p:nvSpPr>
        <p:spPr>
          <a:xfrm>
            <a:off x="4574197" y="243840"/>
            <a:ext cx="2103120" cy="5767525"/>
          </a:xfrm>
        </p:spPr>
        <p:txBody>
          <a:bodyPr rIns="0"/>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5"/>
          </p:nvPr>
        </p:nvSpPr>
        <p:spPr>
          <a:xfrm>
            <a:off x="6739864" y="243840"/>
            <a:ext cx="2103120" cy="5767525"/>
          </a:xfrm>
        </p:spPr>
        <p:txBody>
          <a:bodyPr rIns="0"/>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3">
            <a:extLst>
              <a:ext uri="{FF2B5EF4-FFF2-40B4-BE49-F238E27FC236}">
                <a16:creationId xmlns:a16="http://schemas.microsoft.com/office/drawing/2014/main" id="{354234A8-2DE2-954A-9378-BB3CC859F892}"/>
              </a:ext>
            </a:extLst>
          </p:cNvPr>
          <p:cNvSpPr>
            <a:spLocks noGrp="1"/>
          </p:cNvSpPr>
          <p:nvPr>
            <p:ph type="ftr" sz="quarter" idx="11"/>
          </p:nvPr>
        </p:nvSpPr>
        <p:spPr>
          <a:xfrm>
            <a:off x="603504" y="6291072"/>
            <a:ext cx="2895600" cy="268224"/>
          </a:xfrm>
        </p:spPr>
        <p:txBody>
          <a:bodyPr/>
          <a:lstStyle>
            <a:lvl1pPr>
              <a:defRPr/>
            </a:lvl1pPr>
          </a:lstStyle>
          <a:p>
            <a:r>
              <a:rPr lang="de-DE" dirty="0">
                <a:solidFill>
                  <a:schemeClr val="tx1"/>
                </a:solidFill>
              </a:rPr>
              <a:t>IBM Watson </a:t>
            </a:r>
            <a:r>
              <a:rPr lang="de-DE" dirty="0" err="1">
                <a:solidFill>
                  <a:schemeClr val="tx1"/>
                </a:solidFill>
              </a:rPr>
              <a:t>IoT</a:t>
            </a:r>
            <a:r>
              <a:rPr lang="de-DE" dirty="0">
                <a:solidFill>
                  <a:schemeClr val="tx1"/>
                </a:solidFill>
              </a:rPr>
              <a:t> / © 2018 IBM Corporation</a:t>
            </a:r>
            <a:endParaRPr lang="en-US" dirty="0">
              <a:solidFill>
                <a:schemeClr val="tx1"/>
              </a:solidFill>
            </a:endParaRPr>
          </a:p>
        </p:txBody>
      </p:sp>
    </p:spTree>
    <p:extLst>
      <p:ext uri="{BB962C8B-B14F-4D97-AF65-F5344CB8AC3E}">
        <p14:creationId xmlns:p14="http://schemas.microsoft.com/office/powerpoint/2010/main" val="31115621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1/4) + content (8-graphs)">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4016" y="244747"/>
            <a:ext cx="2103120" cy="2438400"/>
          </a:xfrm>
        </p:spPr>
        <p:txBody>
          <a:bodyPr rIns="0"/>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0" y="244747"/>
            <a:ext cx="2103120" cy="2438400"/>
          </a:xfrm>
        </p:spPr>
        <p:txBody>
          <a:bodyPr rIns="0"/>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6739128" y="244747"/>
            <a:ext cx="2103120" cy="2438400"/>
          </a:xfrm>
        </p:spPr>
        <p:txBody>
          <a:bodyPr rIns="0"/>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6"/>
          </p:nvPr>
        </p:nvSpPr>
        <p:spPr>
          <a:xfrm>
            <a:off x="2414016" y="3169920"/>
            <a:ext cx="2103120" cy="2438400"/>
          </a:xfrm>
        </p:spPr>
        <p:txBody>
          <a:bodyPr rIns="0"/>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7"/>
          </p:nvPr>
        </p:nvSpPr>
        <p:spPr>
          <a:xfrm>
            <a:off x="4572000" y="3169920"/>
            <a:ext cx="2103120" cy="2438400"/>
          </a:xfrm>
        </p:spPr>
        <p:txBody>
          <a:bodyPr rIns="0"/>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8"/>
          </p:nvPr>
        </p:nvSpPr>
        <p:spPr>
          <a:xfrm>
            <a:off x="6739128" y="3169920"/>
            <a:ext cx="2103120" cy="2438400"/>
          </a:xfrm>
        </p:spPr>
        <p:txBody>
          <a:bodyPr rIns="0"/>
          <a:lstStyle>
            <a:lvl1pPr>
              <a:defRPr sz="16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228600" y="231648"/>
            <a:ext cx="2103120" cy="5791200"/>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
        <p:nvSpPr>
          <p:cNvPr id="26" name="Text Placeholder 25"/>
          <p:cNvSpPr>
            <a:spLocks noGrp="1"/>
          </p:cNvSpPr>
          <p:nvPr>
            <p:ph type="body" sz="quarter" idx="20"/>
          </p:nvPr>
        </p:nvSpPr>
        <p:spPr>
          <a:xfrm>
            <a:off x="2414016" y="2621280"/>
            <a:ext cx="2103120" cy="6096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Text Placeholder 25"/>
          <p:cNvSpPr>
            <a:spLocks noGrp="1"/>
          </p:cNvSpPr>
          <p:nvPr>
            <p:ph type="body" sz="quarter" idx="21"/>
          </p:nvPr>
        </p:nvSpPr>
        <p:spPr>
          <a:xfrm>
            <a:off x="4572000" y="2621280"/>
            <a:ext cx="2103120" cy="6096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25"/>
          <p:cNvSpPr>
            <a:spLocks noGrp="1"/>
          </p:cNvSpPr>
          <p:nvPr>
            <p:ph type="body" sz="quarter" idx="22"/>
          </p:nvPr>
        </p:nvSpPr>
        <p:spPr>
          <a:xfrm>
            <a:off x="6739128" y="2621280"/>
            <a:ext cx="2103120" cy="6096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5"/>
          <p:cNvSpPr>
            <a:spLocks noGrp="1"/>
          </p:cNvSpPr>
          <p:nvPr>
            <p:ph type="body" sz="quarter" idx="24"/>
          </p:nvPr>
        </p:nvSpPr>
        <p:spPr>
          <a:xfrm>
            <a:off x="2414016" y="5547360"/>
            <a:ext cx="2103120" cy="6096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Text Placeholder 25"/>
          <p:cNvSpPr>
            <a:spLocks noGrp="1"/>
          </p:cNvSpPr>
          <p:nvPr>
            <p:ph type="body" sz="quarter" idx="25"/>
          </p:nvPr>
        </p:nvSpPr>
        <p:spPr>
          <a:xfrm>
            <a:off x="4572000" y="5547360"/>
            <a:ext cx="2103120" cy="6096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Text Placeholder 25"/>
          <p:cNvSpPr>
            <a:spLocks noGrp="1"/>
          </p:cNvSpPr>
          <p:nvPr>
            <p:ph type="body" sz="quarter" idx="26"/>
          </p:nvPr>
        </p:nvSpPr>
        <p:spPr>
          <a:xfrm>
            <a:off x="6739128" y="5547360"/>
            <a:ext cx="2103120" cy="609600"/>
          </a:xfrm>
        </p:spPr>
        <p:txBody>
          <a:bodyPr/>
          <a:lstStyle>
            <a:lvl1pPr>
              <a:defRPr sz="1200"/>
            </a:lvl1pPr>
            <a:lvl2pPr>
              <a:defRPr sz="12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Footer Placeholder 3">
            <a:extLst>
              <a:ext uri="{FF2B5EF4-FFF2-40B4-BE49-F238E27FC236}">
                <a16:creationId xmlns:a16="http://schemas.microsoft.com/office/drawing/2014/main" id="{C202380A-8292-FA45-A3B0-966CAEC32B82}"/>
              </a:ext>
            </a:extLst>
          </p:cNvPr>
          <p:cNvSpPr>
            <a:spLocks noGrp="1"/>
          </p:cNvSpPr>
          <p:nvPr>
            <p:ph type="ftr" sz="quarter" idx="11"/>
          </p:nvPr>
        </p:nvSpPr>
        <p:spPr>
          <a:xfrm>
            <a:off x="603504" y="6291072"/>
            <a:ext cx="2895600" cy="268224"/>
          </a:xfrm>
        </p:spPr>
        <p:txBody>
          <a:bodyPr/>
          <a:lstStyle>
            <a:lvl1pPr>
              <a:defRPr/>
            </a:lvl1pPr>
          </a:lstStyle>
          <a:p>
            <a:r>
              <a:rPr lang="de-DE" dirty="0">
                <a:solidFill>
                  <a:schemeClr val="tx1"/>
                </a:solidFill>
              </a:rPr>
              <a:t>IBM Watson </a:t>
            </a:r>
            <a:r>
              <a:rPr lang="de-DE" dirty="0" err="1">
                <a:solidFill>
                  <a:schemeClr val="tx1"/>
                </a:solidFill>
              </a:rPr>
              <a:t>IoT</a:t>
            </a:r>
            <a:r>
              <a:rPr lang="de-DE" dirty="0">
                <a:solidFill>
                  <a:schemeClr val="tx1"/>
                </a:solidFill>
              </a:rPr>
              <a:t> / © 2018 IBM Corporation</a:t>
            </a:r>
            <a:endParaRPr lang="en-US" dirty="0">
              <a:solidFill>
                <a:schemeClr val="tx1"/>
              </a:solidFill>
            </a:endParaRPr>
          </a:p>
        </p:txBody>
      </p:sp>
    </p:spTree>
    <p:extLst>
      <p:ext uri="{BB962C8B-B14F-4D97-AF65-F5344CB8AC3E}">
        <p14:creationId xmlns:p14="http://schemas.microsoft.com/office/powerpoint/2010/main" val="885278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Heading no text _condensed">
    <p:spTree>
      <p:nvGrpSpPr>
        <p:cNvPr id="1" name=""/>
        <p:cNvGrpSpPr/>
        <p:nvPr/>
      </p:nvGrpSpPr>
      <p:grpSpPr>
        <a:xfrm>
          <a:off x="0" y="0"/>
          <a:ext cx="0" cy="0"/>
          <a:chOff x="0" y="0"/>
          <a:chExt cx="0" cy="0"/>
        </a:xfrm>
      </p:grpSpPr>
      <p:sp>
        <p:nvSpPr>
          <p:cNvPr id="8" name="Title 7"/>
          <p:cNvSpPr>
            <a:spLocks noGrp="1"/>
          </p:cNvSpPr>
          <p:nvPr>
            <p:ph type="title"/>
          </p:nvPr>
        </p:nvSpPr>
        <p:spPr>
          <a:xfrm>
            <a:off x="230146" y="7470"/>
            <a:ext cx="7466924" cy="551870"/>
          </a:xfrm>
          <a:prstGeom prst="rect">
            <a:avLst/>
          </a:prstGeom>
        </p:spPr>
        <p:txBody>
          <a:bodyPr/>
          <a:lstStyle>
            <a:lvl1pPr>
              <a:defRPr sz="2800"/>
            </a:lvl1pPr>
          </a:lstStyle>
          <a:p>
            <a:r>
              <a:rPr lang="en-US" dirty="0"/>
              <a:t>Click to edit Master title style</a:t>
            </a:r>
          </a:p>
        </p:txBody>
      </p:sp>
      <p:sp>
        <p:nvSpPr>
          <p:cNvPr id="4" name="Slide Number Placeholder 5"/>
          <p:cNvSpPr>
            <a:spLocks noGrp="1"/>
          </p:cNvSpPr>
          <p:nvPr>
            <p:ph type="sldNum" sz="quarter" idx="11"/>
          </p:nvPr>
        </p:nvSpPr>
        <p:spPr>
          <a:xfrm>
            <a:off x="8329613" y="6161836"/>
            <a:ext cx="455612" cy="361838"/>
          </a:xfrm>
          <a:prstGeom prst="rect">
            <a:avLst/>
          </a:prstGeom>
        </p:spPr>
        <p:txBody>
          <a:bodyPr/>
          <a:lstStyle>
            <a:lvl1pPr defTabSz="457200">
              <a:defRPr smtClean="0">
                <a:ea typeface="MS PGothic" charset="0"/>
                <a:cs typeface="MS PGothic" charset="0"/>
              </a:defRPr>
            </a:lvl1pPr>
          </a:lstStyle>
          <a:p>
            <a:pPr>
              <a:defRPr/>
            </a:pPr>
            <a:fld id="{FF388EBC-9AD7-A446-8E81-4B6DA44FD286}" type="slidenum">
              <a:rPr lang="en-US"/>
              <a:pPr>
                <a:defRPr/>
              </a:pPr>
              <a:t>‹#›</a:t>
            </a:fld>
            <a:endParaRPr lang="en-US" dirty="0"/>
          </a:p>
        </p:txBody>
      </p:sp>
    </p:spTree>
    <p:extLst>
      <p:ext uri="{BB962C8B-B14F-4D97-AF65-F5344CB8AC3E}">
        <p14:creationId xmlns:p14="http://schemas.microsoft.com/office/powerpoint/2010/main" val="293451719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1/4) +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31648"/>
            <a:ext cx="2103120" cy="5791200"/>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
        <p:nvSpPr>
          <p:cNvPr id="7" name="Footer Placeholder 3">
            <a:extLst>
              <a:ext uri="{FF2B5EF4-FFF2-40B4-BE49-F238E27FC236}">
                <a16:creationId xmlns:a16="http://schemas.microsoft.com/office/drawing/2014/main" id="{5D475530-3C0C-4A44-B580-FE6C5AA1C53F}"/>
              </a:ext>
            </a:extLst>
          </p:cNvPr>
          <p:cNvSpPr>
            <a:spLocks noGrp="1"/>
          </p:cNvSpPr>
          <p:nvPr>
            <p:ph type="ftr" sz="quarter" idx="11"/>
          </p:nvPr>
        </p:nvSpPr>
        <p:spPr>
          <a:xfrm>
            <a:off x="603504" y="6291072"/>
            <a:ext cx="2895600" cy="268224"/>
          </a:xfrm>
        </p:spPr>
        <p:txBody>
          <a:bodyPr/>
          <a:lstStyle>
            <a:lvl1pPr>
              <a:defRPr/>
            </a:lvl1pPr>
          </a:lstStyle>
          <a:p>
            <a:r>
              <a:rPr lang="de-DE" dirty="0">
                <a:solidFill>
                  <a:schemeClr val="tx1"/>
                </a:solidFill>
              </a:rPr>
              <a:t>IBM Watson </a:t>
            </a:r>
            <a:r>
              <a:rPr lang="de-DE" dirty="0" err="1">
                <a:solidFill>
                  <a:schemeClr val="tx1"/>
                </a:solidFill>
              </a:rPr>
              <a:t>IoT</a:t>
            </a:r>
            <a:r>
              <a:rPr lang="de-DE" dirty="0">
                <a:solidFill>
                  <a:schemeClr val="tx1"/>
                </a:solidFill>
              </a:rPr>
              <a:t> / © 2018 IBM Corporation</a:t>
            </a:r>
            <a:endParaRPr lang="en-US" dirty="0">
              <a:solidFill>
                <a:schemeClr val="tx1"/>
              </a:solidFill>
            </a:endParaRPr>
          </a:p>
        </p:txBody>
      </p:sp>
    </p:spTree>
    <p:extLst>
      <p:ext uri="{BB962C8B-B14F-4D97-AF65-F5344CB8AC3E}">
        <p14:creationId xmlns:p14="http://schemas.microsoft.com/office/powerpoint/2010/main" val="90477845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1/3)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231648"/>
            <a:ext cx="2834640" cy="5791200"/>
          </a:xfrm>
        </p:spPr>
        <p:txBody>
          <a:bodyPr/>
          <a:lstStyle/>
          <a:p>
            <a:r>
              <a:rPr lang="en-US" dirty="0"/>
              <a:t>Click to edit Master title style</a:t>
            </a:r>
          </a:p>
        </p:txBody>
      </p:sp>
      <p:sp>
        <p:nvSpPr>
          <p:cNvPr id="3" name="Content Placeholder 2"/>
          <p:cNvSpPr>
            <a:spLocks noGrp="1"/>
          </p:cNvSpPr>
          <p:nvPr>
            <p:ph idx="1"/>
          </p:nvPr>
        </p:nvSpPr>
        <p:spPr>
          <a:xfrm>
            <a:off x="3129776" y="231648"/>
            <a:ext cx="5659806"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
        <p:nvSpPr>
          <p:cNvPr id="7" name="Footer Placeholder 3">
            <a:extLst>
              <a:ext uri="{FF2B5EF4-FFF2-40B4-BE49-F238E27FC236}">
                <a16:creationId xmlns:a16="http://schemas.microsoft.com/office/drawing/2014/main" id="{0C0928E0-5069-5849-AF19-21FE4E3F2386}"/>
              </a:ext>
            </a:extLst>
          </p:cNvPr>
          <p:cNvSpPr>
            <a:spLocks noGrp="1"/>
          </p:cNvSpPr>
          <p:nvPr>
            <p:ph type="ftr" sz="quarter" idx="11"/>
          </p:nvPr>
        </p:nvSpPr>
        <p:spPr>
          <a:xfrm>
            <a:off x="603504" y="6291072"/>
            <a:ext cx="2895600" cy="268224"/>
          </a:xfrm>
        </p:spPr>
        <p:txBody>
          <a:bodyPr/>
          <a:lstStyle>
            <a:lvl1pPr>
              <a:defRPr/>
            </a:lvl1pPr>
          </a:lstStyle>
          <a:p>
            <a:r>
              <a:rPr lang="de-DE" dirty="0">
                <a:solidFill>
                  <a:schemeClr val="tx1"/>
                </a:solidFill>
              </a:rPr>
              <a:t>IBM Watson </a:t>
            </a:r>
            <a:r>
              <a:rPr lang="de-DE" dirty="0" err="1">
                <a:solidFill>
                  <a:schemeClr val="tx1"/>
                </a:solidFill>
              </a:rPr>
              <a:t>IoT</a:t>
            </a:r>
            <a:r>
              <a:rPr lang="de-DE" dirty="0">
                <a:solidFill>
                  <a:schemeClr val="tx1"/>
                </a:solidFill>
              </a:rPr>
              <a:t> / © 2018 IBM Corporation</a:t>
            </a:r>
            <a:endParaRPr lang="en-US" dirty="0">
              <a:solidFill>
                <a:schemeClr val="tx1"/>
              </a:solidFill>
            </a:endParaRPr>
          </a:p>
        </p:txBody>
      </p:sp>
    </p:spTree>
    <p:extLst>
      <p:ext uri="{BB962C8B-B14F-4D97-AF65-F5344CB8AC3E}">
        <p14:creationId xmlns:p14="http://schemas.microsoft.com/office/powerpoint/2010/main" val="18724936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1/3) + content (2-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31648"/>
            <a:ext cx="2834640" cy="5791200"/>
          </a:xfrm>
        </p:spPr>
        <p:txBody>
          <a:bodyPr/>
          <a:lstStyle>
            <a:lvl1pPr>
              <a:defRPr sz="2000"/>
            </a:lvl1pPr>
          </a:lstStyle>
          <a:p>
            <a:r>
              <a:rPr lang="en-US" dirty="0"/>
              <a:t>Click to edit Master title style</a:t>
            </a:r>
          </a:p>
        </p:txBody>
      </p:sp>
      <p:sp>
        <p:nvSpPr>
          <p:cNvPr id="3" name="Content Placeholder 2"/>
          <p:cNvSpPr>
            <a:spLocks noGrp="1"/>
          </p:cNvSpPr>
          <p:nvPr>
            <p:ph idx="1"/>
          </p:nvPr>
        </p:nvSpPr>
        <p:spPr>
          <a:xfrm>
            <a:off x="3127248" y="231648"/>
            <a:ext cx="2834640" cy="5791200"/>
          </a:xfrm>
        </p:spPr>
        <p:txBody>
          <a:bodyPr rIns="0"/>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
        <p:nvSpPr>
          <p:cNvPr id="7" name="Content Placeholder 2"/>
          <p:cNvSpPr>
            <a:spLocks noGrp="1"/>
          </p:cNvSpPr>
          <p:nvPr>
            <p:ph idx="13"/>
          </p:nvPr>
        </p:nvSpPr>
        <p:spPr>
          <a:xfrm>
            <a:off x="6016752" y="231648"/>
            <a:ext cx="2834640" cy="5791200"/>
          </a:xfrm>
        </p:spPr>
        <p:txBody>
          <a:bodyPr rIns="0"/>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3">
            <a:extLst>
              <a:ext uri="{FF2B5EF4-FFF2-40B4-BE49-F238E27FC236}">
                <a16:creationId xmlns:a16="http://schemas.microsoft.com/office/drawing/2014/main" id="{3BCD3388-4B6D-134E-AF12-68122A29448D}"/>
              </a:ext>
            </a:extLst>
          </p:cNvPr>
          <p:cNvSpPr>
            <a:spLocks noGrp="1"/>
          </p:cNvSpPr>
          <p:nvPr>
            <p:ph type="ftr" sz="quarter" idx="11"/>
          </p:nvPr>
        </p:nvSpPr>
        <p:spPr>
          <a:xfrm>
            <a:off x="603504" y="6291072"/>
            <a:ext cx="2895600" cy="268224"/>
          </a:xfrm>
        </p:spPr>
        <p:txBody>
          <a:bodyPr/>
          <a:lstStyle>
            <a:lvl1pPr>
              <a:defRPr/>
            </a:lvl1pPr>
          </a:lstStyle>
          <a:p>
            <a:r>
              <a:rPr lang="de-DE" dirty="0">
                <a:solidFill>
                  <a:schemeClr val="tx1"/>
                </a:solidFill>
              </a:rPr>
              <a:t>IBM Watson </a:t>
            </a:r>
            <a:r>
              <a:rPr lang="de-DE" dirty="0" err="1">
                <a:solidFill>
                  <a:schemeClr val="tx1"/>
                </a:solidFill>
              </a:rPr>
              <a:t>IoT</a:t>
            </a:r>
            <a:r>
              <a:rPr lang="de-DE" dirty="0">
                <a:solidFill>
                  <a:schemeClr val="tx1"/>
                </a:solidFill>
              </a:rPr>
              <a:t> / © 2018 IBM Corporation</a:t>
            </a:r>
            <a:endParaRPr lang="en-US" dirty="0">
              <a:solidFill>
                <a:schemeClr val="tx1"/>
              </a:solidFill>
            </a:endParaRPr>
          </a:p>
        </p:txBody>
      </p:sp>
    </p:spTree>
    <p:extLst>
      <p:ext uri="{BB962C8B-B14F-4D97-AF65-F5344CB8AC3E}">
        <p14:creationId xmlns:p14="http://schemas.microsoft.com/office/powerpoint/2010/main" val="97601949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1/3) +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31648"/>
            <a:ext cx="2834640" cy="5791200"/>
          </a:xfrm>
        </p:spPr>
        <p:txBody>
          <a:bodyPr/>
          <a:lstStyle/>
          <a:p>
            <a:r>
              <a:rPr lang="en-US" dirty="0"/>
              <a:t>Click to edit Master title style</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
        <p:nvSpPr>
          <p:cNvPr id="7" name="Footer Placeholder 3">
            <a:extLst>
              <a:ext uri="{FF2B5EF4-FFF2-40B4-BE49-F238E27FC236}">
                <a16:creationId xmlns:a16="http://schemas.microsoft.com/office/drawing/2014/main" id="{8570520C-6A58-184C-A20C-ABB2CB28D49C}"/>
              </a:ext>
            </a:extLst>
          </p:cNvPr>
          <p:cNvSpPr>
            <a:spLocks noGrp="1"/>
          </p:cNvSpPr>
          <p:nvPr>
            <p:ph type="ftr" sz="quarter" idx="11"/>
          </p:nvPr>
        </p:nvSpPr>
        <p:spPr>
          <a:xfrm>
            <a:off x="603504" y="6291072"/>
            <a:ext cx="2895600" cy="268224"/>
          </a:xfrm>
        </p:spPr>
        <p:txBody>
          <a:bodyPr/>
          <a:lstStyle>
            <a:lvl1pPr>
              <a:defRPr/>
            </a:lvl1pPr>
          </a:lstStyle>
          <a:p>
            <a:r>
              <a:rPr lang="de-DE" dirty="0">
                <a:solidFill>
                  <a:schemeClr val="tx1"/>
                </a:solidFill>
              </a:rPr>
              <a:t>IBM Watson </a:t>
            </a:r>
            <a:r>
              <a:rPr lang="de-DE" dirty="0" err="1">
                <a:solidFill>
                  <a:schemeClr val="tx1"/>
                </a:solidFill>
              </a:rPr>
              <a:t>IoT</a:t>
            </a:r>
            <a:r>
              <a:rPr lang="de-DE" dirty="0">
                <a:solidFill>
                  <a:schemeClr val="tx1"/>
                </a:solidFill>
              </a:rPr>
              <a:t> / © 2018 IBM Corporation</a:t>
            </a:r>
            <a:endParaRPr lang="en-US" dirty="0">
              <a:solidFill>
                <a:schemeClr val="tx1"/>
              </a:solidFill>
            </a:endParaRPr>
          </a:p>
        </p:txBody>
      </p:sp>
    </p:spTree>
    <p:extLst>
      <p:ext uri="{BB962C8B-B14F-4D97-AF65-F5344CB8AC3E}">
        <p14:creationId xmlns:p14="http://schemas.microsoft.com/office/powerpoint/2010/main" val="12030919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none) + content (1/3 + 2/3)">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7248" y="231648"/>
            <a:ext cx="5658304" cy="5791200"/>
          </a:xfrm>
        </p:spPr>
        <p:txBody>
          <a:bodyPr rIns="0"/>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
        <p:nvSpPr>
          <p:cNvPr id="7" name="Content Placeholder 2"/>
          <p:cNvSpPr>
            <a:spLocks noGrp="1"/>
          </p:cNvSpPr>
          <p:nvPr>
            <p:ph idx="13"/>
          </p:nvPr>
        </p:nvSpPr>
        <p:spPr>
          <a:xfrm>
            <a:off x="228600" y="231648"/>
            <a:ext cx="2834640" cy="5791200"/>
          </a:xfrm>
        </p:spPr>
        <p:txBody>
          <a:bodyPr rIns="0"/>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3">
            <a:extLst>
              <a:ext uri="{FF2B5EF4-FFF2-40B4-BE49-F238E27FC236}">
                <a16:creationId xmlns:a16="http://schemas.microsoft.com/office/drawing/2014/main" id="{84DFA66A-02D6-D94E-A550-D53AC68A6085}"/>
              </a:ext>
            </a:extLst>
          </p:cNvPr>
          <p:cNvSpPr>
            <a:spLocks noGrp="1"/>
          </p:cNvSpPr>
          <p:nvPr>
            <p:ph type="ftr" sz="quarter" idx="11"/>
          </p:nvPr>
        </p:nvSpPr>
        <p:spPr>
          <a:xfrm>
            <a:off x="603504" y="6291072"/>
            <a:ext cx="2895600" cy="268224"/>
          </a:xfrm>
        </p:spPr>
        <p:txBody>
          <a:bodyPr/>
          <a:lstStyle>
            <a:lvl1pPr>
              <a:defRPr/>
            </a:lvl1pPr>
          </a:lstStyle>
          <a:p>
            <a:r>
              <a:rPr lang="de-DE" dirty="0">
                <a:solidFill>
                  <a:schemeClr val="tx1"/>
                </a:solidFill>
              </a:rPr>
              <a:t>IBM Watson </a:t>
            </a:r>
            <a:r>
              <a:rPr lang="de-DE" dirty="0" err="1">
                <a:solidFill>
                  <a:schemeClr val="tx1"/>
                </a:solidFill>
              </a:rPr>
              <a:t>IoT</a:t>
            </a:r>
            <a:r>
              <a:rPr lang="de-DE" dirty="0">
                <a:solidFill>
                  <a:schemeClr val="tx1"/>
                </a:solidFill>
              </a:rPr>
              <a:t> / © 2018 IBM Corporation</a:t>
            </a:r>
            <a:endParaRPr lang="en-US" dirty="0">
              <a:solidFill>
                <a:schemeClr val="tx1"/>
              </a:solidFill>
            </a:endParaRPr>
          </a:p>
        </p:txBody>
      </p:sp>
    </p:spTree>
    <p:extLst>
      <p:ext uri="{BB962C8B-B14F-4D97-AF65-F5344CB8AC3E}">
        <p14:creationId xmlns:p14="http://schemas.microsoft.com/office/powerpoint/2010/main" val="15203298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none) + content (3-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124800" y="231648"/>
            <a:ext cx="2834640" cy="5791200"/>
          </a:xfrm>
        </p:spPr>
        <p:txBody>
          <a:bodyPr rIns="0"/>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
        <p:nvSpPr>
          <p:cNvPr id="7" name="Content Placeholder 2"/>
          <p:cNvSpPr>
            <a:spLocks noGrp="1"/>
          </p:cNvSpPr>
          <p:nvPr>
            <p:ph idx="13"/>
          </p:nvPr>
        </p:nvSpPr>
        <p:spPr>
          <a:xfrm>
            <a:off x="6016752" y="231648"/>
            <a:ext cx="2834640" cy="5791200"/>
          </a:xfrm>
        </p:spPr>
        <p:txBody>
          <a:bodyPr rIns="0"/>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4"/>
          </p:nvPr>
        </p:nvSpPr>
        <p:spPr>
          <a:xfrm>
            <a:off x="228600" y="231648"/>
            <a:ext cx="2834640" cy="5791200"/>
          </a:xfrm>
        </p:spPr>
        <p:txBody>
          <a:bodyPr rIns="0"/>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3">
            <a:extLst>
              <a:ext uri="{FF2B5EF4-FFF2-40B4-BE49-F238E27FC236}">
                <a16:creationId xmlns:a16="http://schemas.microsoft.com/office/drawing/2014/main" id="{A3D00FF3-ECD8-934B-970B-850FF4F81EB0}"/>
              </a:ext>
            </a:extLst>
          </p:cNvPr>
          <p:cNvSpPr>
            <a:spLocks noGrp="1"/>
          </p:cNvSpPr>
          <p:nvPr>
            <p:ph type="ftr" sz="quarter" idx="11"/>
          </p:nvPr>
        </p:nvSpPr>
        <p:spPr>
          <a:xfrm>
            <a:off x="603504" y="6291072"/>
            <a:ext cx="2895600" cy="268224"/>
          </a:xfrm>
        </p:spPr>
        <p:txBody>
          <a:bodyPr/>
          <a:lstStyle>
            <a:lvl1pPr>
              <a:defRPr/>
            </a:lvl1pPr>
          </a:lstStyle>
          <a:p>
            <a:r>
              <a:rPr lang="de-DE" dirty="0">
                <a:solidFill>
                  <a:schemeClr val="tx1"/>
                </a:solidFill>
              </a:rPr>
              <a:t>IBM Watson </a:t>
            </a:r>
            <a:r>
              <a:rPr lang="de-DE" dirty="0" err="1">
                <a:solidFill>
                  <a:schemeClr val="tx1"/>
                </a:solidFill>
              </a:rPr>
              <a:t>IoT</a:t>
            </a:r>
            <a:r>
              <a:rPr lang="de-DE" dirty="0">
                <a:solidFill>
                  <a:schemeClr val="tx1"/>
                </a:solidFill>
              </a:rPr>
              <a:t> / © 2018 IBM Corporation</a:t>
            </a:r>
            <a:endParaRPr lang="en-US" dirty="0">
              <a:solidFill>
                <a:schemeClr val="tx1"/>
              </a:solidFill>
            </a:endParaRPr>
          </a:p>
        </p:txBody>
      </p:sp>
    </p:spTree>
    <p:extLst>
      <p:ext uri="{BB962C8B-B14F-4D97-AF65-F5344CB8AC3E}">
        <p14:creationId xmlns:p14="http://schemas.microsoft.com/office/powerpoint/2010/main" val="220435964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1/2)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231648"/>
            <a:ext cx="4251960" cy="5791200"/>
          </a:xfrm>
        </p:spPr>
        <p:txBody>
          <a:bodyPr/>
          <a:lstStyle/>
          <a:p>
            <a:r>
              <a:rPr lang="en-US" dirty="0"/>
              <a:t>Click to edit Master title style</a:t>
            </a:r>
          </a:p>
        </p:txBody>
      </p:sp>
      <p:sp>
        <p:nvSpPr>
          <p:cNvPr id="3" name="Content Placeholder 2"/>
          <p:cNvSpPr>
            <a:spLocks noGrp="1"/>
          </p:cNvSpPr>
          <p:nvPr>
            <p:ph idx="1"/>
          </p:nvPr>
        </p:nvSpPr>
        <p:spPr>
          <a:xfrm>
            <a:off x="4572000" y="231648"/>
            <a:ext cx="4251960"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de-DE"/>
              <a:t>IBM Watson IoT / © 2018 IBM Corporation</a:t>
            </a:r>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Tree>
    <p:extLst>
      <p:ext uri="{BB962C8B-B14F-4D97-AF65-F5344CB8AC3E}">
        <p14:creationId xmlns:p14="http://schemas.microsoft.com/office/powerpoint/2010/main" val="156453771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1/2) + content (1-column, full-bleed)">
    <p:spTree>
      <p:nvGrpSpPr>
        <p:cNvPr id="1" name=""/>
        <p:cNvGrpSpPr/>
        <p:nvPr/>
      </p:nvGrpSpPr>
      <p:grpSpPr>
        <a:xfrm>
          <a:off x="0" y="0"/>
          <a:ext cx="0" cy="0"/>
          <a:chOff x="0" y="0"/>
          <a:chExt cx="0" cy="0"/>
        </a:xfrm>
      </p:grpSpPr>
      <p:sp>
        <p:nvSpPr>
          <p:cNvPr id="2" name="Title 1"/>
          <p:cNvSpPr>
            <a:spLocks noGrp="1"/>
          </p:cNvSpPr>
          <p:nvPr>
            <p:ph type="title"/>
          </p:nvPr>
        </p:nvSpPr>
        <p:spPr>
          <a:xfrm>
            <a:off x="228600" y="231648"/>
            <a:ext cx="4251960" cy="5791200"/>
          </a:xfrm>
        </p:spPr>
        <p:txBody>
          <a:bodyPr/>
          <a:lstStyle/>
          <a:p>
            <a:r>
              <a:rPr lang="en-US" dirty="0"/>
              <a:t>Click to edit Master title style</a:t>
            </a:r>
          </a:p>
        </p:txBody>
      </p:sp>
      <p:sp>
        <p:nvSpPr>
          <p:cNvPr id="3" name="Content Placeholder 2"/>
          <p:cNvSpPr>
            <a:spLocks noGrp="1"/>
          </p:cNvSpPr>
          <p:nvPr>
            <p:ph idx="1"/>
          </p:nvPr>
        </p:nvSpPr>
        <p:spPr>
          <a:xfrm>
            <a:off x="4572000" y="0"/>
            <a:ext cx="4572000" cy="6858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de-DE"/>
              <a:t>IBM Watson IoT / © 2018 IBM Corporation</a:t>
            </a:r>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Tree>
    <p:extLst>
      <p:ext uri="{BB962C8B-B14F-4D97-AF65-F5344CB8AC3E}">
        <p14:creationId xmlns:p14="http://schemas.microsoft.com/office/powerpoint/2010/main" val="361848608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231648"/>
            <a:ext cx="4251960"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de-DE"/>
              <a:t>IBM Watson IoT / © 2018 IBM Corporation</a:t>
            </a:r>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
        <p:nvSpPr>
          <p:cNvPr id="8" name="Title 7"/>
          <p:cNvSpPr>
            <a:spLocks noGrp="1"/>
          </p:cNvSpPr>
          <p:nvPr>
            <p:ph type="title"/>
          </p:nvPr>
        </p:nvSpPr>
        <p:spPr>
          <a:xfrm>
            <a:off x="228600" y="182880"/>
            <a:ext cx="4251960" cy="5791200"/>
          </a:xfrm>
        </p:spPr>
        <p:txBody>
          <a:bodyPr/>
          <a:lstStyle>
            <a:lvl1pPr>
              <a:defRPr sz="3000"/>
            </a:lvl1pPr>
          </a:lstStyle>
          <a:p>
            <a:r>
              <a:rPr lang="en-US" dirty="0"/>
              <a:t>Click to edit Master title style</a:t>
            </a:r>
          </a:p>
        </p:txBody>
      </p:sp>
    </p:spTree>
    <p:extLst>
      <p:ext uri="{BB962C8B-B14F-4D97-AF65-F5344CB8AC3E}">
        <p14:creationId xmlns:p14="http://schemas.microsoft.com/office/powerpoint/2010/main" val="373755311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0" y="231648"/>
            <a:ext cx="4251960"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de-DE"/>
              <a:t>IBM Watson IoT / © 2018 IBM Corporation</a:t>
            </a:r>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
        <p:nvSpPr>
          <p:cNvPr id="8" name="Title 7"/>
          <p:cNvSpPr>
            <a:spLocks noGrp="1"/>
          </p:cNvSpPr>
          <p:nvPr>
            <p:ph type="title"/>
          </p:nvPr>
        </p:nvSpPr>
        <p:spPr>
          <a:xfrm>
            <a:off x="137160" y="182880"/>
            <a:ext cx="4251960" cy="5791200"/>
          </a:xfrm>
        </p:spPr>
        <p:txBody>
          <a:bodyPr/>
          <a:lstStyle>
            <a:lvl1pPr marL="0" indent="0">
              <a:defRPr sz="3000"/>
            </a:lvl1pPr>
          </a:lstStyle>
          <a:p>
            <a:r>
              <a:rPr lang="en-US" dirty="0"/>
              <a:t>Click to edit Master title style</a:t>
            </a:r>
          </a:p>
        </p:txBody>
      </p:sp>
    </p:spTree>
    <p:extLst>
      <p:ext uri="{BB962C8B-B14F-4D97-AF65-F5344CB8AC3E}">
        <p14:creationId xmlns:p14="http://schemas.microsoft.com/office/powerpoint/2010/main" val="3270767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463040"/>
            <a:ext cx="42519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
        <p:nvSpPr>
          <p:cNvPr id="7" name="Title 6"/>
          <p:cNvSpPr>
            <a:spLocks noGrp="1"/>
          </p:cNvSpPr>
          <p:nvPr>
            <p:ph type="title"/>
          </p:nvPr>
        </p:nvSpPr>
        <p:spPr>
          <a:xfrm>
            <a:off x="228601" y="231648"/>
            <a:ext cx="4474777" cy="1219200"/>
          </a:xfrm>
        </p:spPr>
        <p:txBody>
          <a:bodyPr/>
          <a:lstStyle/>
          <a:p>
            <a:r>
              <a:rPr lang="en-US" dirty="0"/>
              <a:t>Click to edit Master title style</a:t>
            </a:r>
          </a:p>
        </p:txBody>
      </p:sp>
      <p:sp>
        <p:nvSpPr>
          <p:cNvPr id="9" name="Content Placeholder 2"/>
          <p:cNvSpPr>
            <a:spLocks noGrp="1"/>
          </p:cNvSpPr>
          <p:nvPr>
            <p:ph idx="14"/>
          </p:nvPr>
        </p:nvSpPr>
        <p:spPr>
          <a:xfrm>
            <a:off x="4568793" y="1463040"/>
            <a:ext cx="4251960" cy="43226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3">
            <a:extLst>
              <a:ext uri="{FF2B5EF4-FFF2-40B4-BE49-F238E27FC236}">
                <a16:creationId xmlns:a16="http://schemas.microsoft.com/office/drawing/2014/main" id="{BB107E73-3462-3E4A-8F8F-723BF037EC2D}"/>
              </a:ext>
            </a:extLst>
          </p:cNvPr>
          <p:cNvSpPr>
            <a:spLocks noGrp="1"/>
          </p:cNvSpPr>
          <p:nvPr>
            <p:ph type="ftr" sz="quarter" idx="11"/>
          </p:nvPr>
        </p:nvSpPr>
        <p:spPr>
          <a:xfrm>
            <a:off x="603504" y="6291072"/>
            <a:ext cx="2895600" cy="268224"/>
          </a:xfrm>
        </p:spPr>
        <p:txBody>
          <a:bodyPr/>
          <a:lstStyle>
            <a:lvl1pPr>
              <a:defRPr/>
            </a:lvl1pPr>
          </a:lstStyle>
          <a:p>
            <a:r>
              <a:rPr lang="de-DE" dirty="0">
                <a:solidFill>
                  <a:schemeClr val="tx1"/>
                </a:solidFill>
              </a:rPr>
              <a:t>IBM Watson </a:t>
            </a:r>
            <a:r>
              <a:rPr lang="de-DE" dirty="0" err="1">
                <a:solidFill>
                  <a:schemeClr val="tx1"/>
                </a:solidFill>
              </a:rPr>
              <a:t>IoT</a:t>
            </a:r>
            <a:r>
              <a:rPr lang="de-DE" dirty="0">
                <a:solidFill>
                  <a:schemeClr val="tx1"/>
                </a:solidFill>
              </a:rPr>
              <a:t> / © 2018 IBM Corporation</a:t>
            </a:r>
            <a:endParaRPr lang="en-US" dirty="0">
              <a:solidFill>
                <a:schemeClr val="tx1"/>
              </a:solidFill>
            </a:endParaRPr>
          </a:p>
        </p:txBody>
      </p:sp>
    </p:spTree>
    <p:extLst>
      <p:ext uri="{BB962C8B-B14F-4D97-AF65-F5344CB8AC3E}">
        <p14:creationId xmlns:p14="http://schemas.microsoft.com/office/powerpoint/2010/main" val="397154569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ig text only (48 p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de-DE"/>
              <a:t>IBM Watson IoT / © 2018 IBM Corporation</a:t>
            </a:r>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
        <p:nvSpPr>
          <p:cNvPr id="3" name="Title 2"/>
          <p:cNvSpPr>
            <a:spLocks noGrp="1"/>
          </p:cNvSpPr>
          <p:nvPr>
            <p:ph type="title"/>
          </p:nvPr>
        </p:nvSpPr>
        <p:spPr>
          <a:xfrm>
            <a:off x="228600" y="177464"/>
            <a:ext cx="8515984" cy="5791200"/>
          </a:xfrm>
        </p:spPr>
        <p:txBody>
          <a:bodyPr/>
          <a:lstStyle>
            <a:lvl1pPr>
              <a:lnSpc>
                <a:spcPct val="90000"/>
              </a:lnSpc>
              <a:defRPr sz="4800"/>
            </a:lvl1pPr>
          </a:lstStyle>
          <a:p>
            <a:r>
              <a:rPr lang="en-US" dirty="0"/>
              <a:t>Click to edit Master title style</a:t>
            </a:r>
          </a:p>
        </p:txBody>
      </p:sp>
    </p:spTree>
    <p:extLst>
      <p:ext uri="{BB962C8B-B14F-4D97-AF65-F5344CB8AC3E}">
        <p14:creationId xmlns:p14="http://schemas.microsoft.com/office/powerpoint/2010/main" val="4117076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Medium text only (30 p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de-DE"/>
              <a:t>IBM Watson IoT / © 2018 IBM Corporation</a:t>
            </a:r>
            <a:endParaRPr lang="en-US"/>
          </a:p>
        </p:txBody>
      </p:sp>
      <p:sp>
        <p:nvSpPr>
          <p:cNvPr id="5" name="Slide Number Placeholder 4"/>
          <p:cNvSpPr>
            <a:spLocks noGrp="1"/>
          </p:cNvSpPr>
          <p:nvPr>
            <p:ph type="sldNum" sz="quarter" idx="12"/>
          </p:nvPr>
        </p:nvSpPr>
        <p:spPr/>
        <p:txBody>
          <a:bodyPr/>
          <a:lstStyle/>
          <a:p>
            <a:fld id="{E4DBDE34-E9B5-E04F-B662-69720E4BCB53}" type="slidenum">
              <a:rPr lang="en-US" smtClean="0"/>
              <a:t>‹#›</a:t>
            </a:fld>
            <a:endParaRPr lang="en-US"/>
          </a:p>
        </p:txBody>
      </p:sp>
      <p:sp>
        <p:nvSpPr>
          <p:cNvPr id="6" name="Title 5"/>
          <p:cNvSpPr>
            <a:spLocks noGrp="1"/>
          </p:cNvSpPr>
          <p:nvPr>
            <p:ph type="title"/>
          </p:nvPr>
        </p:nvSpPr>
        <p:spPr>
          <a:xfrm>
            <a:off x="228600" y="182880"/>
            <a:ext cx="5706166" cy="5791200"/>
          </a:xfrm>
        </p:spPr>
        <p:txBody>
          <a:bodyPr/>
          <a:lstStyle>
            <a:lvl1pPr>
              <a:defRPr sz="3000"/>
            </a:lvl1pPr>
          </a:lstStyle>
          <a:p>
            <a:r>
              <a:rPr lang="en-US" dirty="0"/>
              <a:t>Click to edit Master title style</a:t>
            </a:r>
          </a:p>
        </p:txBody>
      </p:sp>
    </p:spTree>
    <p:extLst>
      <p:ext uri="{BB962C8B-B14F-4D97-AF65-F5344CB8AC3E}">
        <p14:creationId xmlns:p14="http://schemas.microsoft.com/office/powerpoint/2010/main" val="305457101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IBM Watson IoT / © 2018 IBM Corporation</a:t>
            </a:r>
            <a:endParaRPr lang="en-US" dirty="0"/>
          </a:p>
        </p:txBody>
      </p:sp>
      <p:sp>
        <p:nvSpPr>
          <p:cNvPr id="4" name="Slide Number Placeholder 3"/>
          <p:cNvSpPr>
            <a:spLocks noGrp="1"/>
          </p:cNvSpPr>
          <p:nvPr>
            <p:ph type="sldNum" sz="quarter" idx="12"/>
          </p:nvPr>
        </p:nvSpPr>
        <p:spPr/>
        <p:txBody>
          <a:bodyPr/>
          <a:lstStyle/>
          <a:p>
            <a:fld id="{E4DBDE34-E9B5-E04F-B662-69720E4BCB53}" type="slidenum">
              <a:rPr lang="en-US" smtClean="0"/>
              <a:t>‹#›</a:t>
            </a:fld>
            <a:endParaRPr lang="en-US"/>
          </a:p>
        </p:txBody>
      </p:sp>
    </p:spTree>
    <p:extLst>
      <p:ext uri="{BB962C8B-B14F-4D97-AF65-F5344CB8AC3E}">
        <p14:creationId xmlns:p14="http://schemas.microsoft.com/office/powerpoint/2010/main" val="182268815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Left Block">
    <p:bg>
      <p:bgRef idx="1001">
        <a:schemeClr val="bg2"/>
      </p:bgRef>
    </p:bg>
    <p:spTree>
      <p:nvGrpSpPr>
        <p:cNvPr id="1" name=""/>
        <p:cNvGrpSpPr/>
        <p:nvPr/>
      </p:nvGrpSpPr>
      <p:grpSpPr>
        <a:xfrm>
          <a:off x="0" y="0"/>
          <a:ext cx="0" cy="0"/>
          <a:chOff x="0" y="0"/>
          <a:chExt cx="0" cy="0"/>
        </a:xfrm>
      </p:grpSpPr>
      <p:sp>
        <p:nvSpPr>
          <p:cNvPr id="6" name="Rectangle 5"/>
          <p:cNvSpPr/>
          <p:nvPr userDrawn="1"/>
        </p:nvSpPr>
        <p:spPr>
          <a:xfrm>
            <a:off x="0" y="1"/>
            <a:ext cx="4584526" cy="6196209"/>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Tree>
    <p:extLst>
      <p:ext uri="{BB962C8B-B14F-4D97-AF65-F5344CB8AC3E}">
        <p14:creationId xmlns:p14="http://schemas.microsoft.com/office/powerpoint/2010/main" val="1297429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8577353" y="6291072"/>
            <a:ext cx="210312" cy="268224"/>
          </a:xfrm>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IBM Watson IoT / © 2018 IBM Corporation</a:t>
            </a:r>
          </a:p>
        </p:txBody>
      </p:sp>
    </p:spTree>
    <p:extLst>
      <p:ext uri="{BB962C8B-B14F-4D97-AF65-F5344CB8AC3E}">
        <p14:creationId xmlns:p14="http://schemas.microsoft.com/office/powerpoint/2010/main" val="65887987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10"/>
          </p:nvPr>
        </p:nvSpPr>
        <p:spPr/>
        <p:txBody>
          <a:bodyPr/>
          <a:lstStyle>
            <a:lvl1pPr>
              <a:defRPr/>
            </a:lvl1pPr>
          </a:lstStyle>
          <a:p>
            <a:pPr>
              <a:defRPr/>
            </a:pPr>
            <a:fld id="{59600A41-CC98-4FB1-8D62-A21A3AC492F3}" type="slidenum">
              <a:rPr lang="en-US" altLang="en-US">
                <a:solidFill>
                  <a:srgbClr val="5AAAFA"/>
                </a:solidFill>
              </a:rPr>
              <a:pPr>
                <a:defRPr/>
              </a:pPr>
              <a:t>‹#›</a:t>
            </a:fld>
            <a:endParaRPr lang="en-US" altLang="en-US">
              <a:solidFill>
                <a:srgbClr val="5AAAFA"/>
              </a:solidFill>
            </a:endParaRPr>
          </a:p>
        </p:txBody>
      </p:sp>
      <p:sp>
        <p:nvSpPr>
          <p:cNvPr id="4" name="Footer Placeholder 3">
            <a:extLst>
              <a:ext uri="{FF2B5EF4-FFF2-40B4-BE49-F238E27FC236}">
                <a16:creationId xmlns:a16="http://schemas.microsoft.com/office/drawing/2014/main" id="{EA30D172-3AF7-EA4E-991D-6F369BD5F21E}"/>
              </a:ext>
            </a:extLst>
          </p:cNvPr>
          <p:cNvSpPr>
            <a:spLocks noGrp="1"/>
          </p:cNvSpPr>
          <p:nvPr>
            <p:ph type="ftr" sz="quarter" idx="11"/>
          </p:nvPr>
        </p:nvSpPr>
        <p:spPr>
          <a:xfrm>
            <a:off x="603504" y="6291072"/>
            <a:ext cx="2895600" cy="268224"/>
          </a:xfrm>
        </p:spPr>
        <p:txBody>
          <a:bodyPr/>
          <a:lstStyle/>
          <a:p>
            <a:r>
              <a:rPr lang="en-US">
                <a:solidFill>
                  <a:srgbClr val="000000"/>
                </a:solidFill>
              </a:rPr>
              <a:t>IBM Watson IoT / © 2018 IBM Corporation</a:t>
            </a:r>
          </a:p>
        </p:txBody>
      </p:sp>
    </p:spTree>
    <p:extLst>
      <p:ext uri="{BB962C8B-B14F-4D97-AF65-F5344CB8AC3E}">
        <p14:creationId xmlns:p14="http://schemas.microsoft.com/office/powerpoint/2010/main" val="429031703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03 Title and Content (above)">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463040"/>
            <a:ext cx="8595360" cy="4572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227012" y="239184"/>
            <a:ext cx="4023360" cy="1219200"/>
          </a:xfrm>
        </p:spPr>
        <p:txBody>
          <a:bodyPr/>
          <a:lstStyle/>
          <a:p>
            <a:r>
              <a:rPr lang="en-US" dirty="0"/>
              <a:t>Click to edit Master title style</a:t>
            </a:r>
          </a:p>
        </p:txBody>
      </p:sp>
      <p:sp>
        <p:nvSpPr>
          <p:cNvPr id="4" name="Footer Placeholder 3">
            <a:extLst>
              <a:ext uri="{FF2B5EF4-FFF2-40B4-BE49-F238E27FC236}">
                <a16:creationId xmlns:a16="http://schemas.microsoft.com/office/drawing/2014/main" id="{6575D5BC-2431-024B-B4EC-6076756B831F}"/>
              </a:ext>
            </a:extLst>
          </p:cNvPr>
          <p:cNvSpPr>
            <a:spLocks noGrp="1"/>
          </p:cNvSpPr>
          <p:nvPr>
            <p:ph type="ftr" sz="quarter" idx="11"/>
          </p:nvPr>
        </p:nvSpPr>
        <p:spPr>
          <a:xfrm>
            <a:off x="603504" y="6291072"/>
            <a:ext cx="2895600" cy="268224"/>
          </a:xfrm>
        </p:spPr>
        <p:txBody>
          <a:bodyPr/>
          <a:lstStyle/>
          <a:p>
            <a:r>
              <a:rPr lang="en-US">
                <a:solidFill>
                  <a:srgbClr val="000000"/>
                </a:solidFill>
              </a:rPr>
              <a:t>IBM Watson IoT / © 2018 IBM Corporation</a:t>
            </a:r>
          </a:p>
        </p:txBody>
      </p:sp>
    </p:spTree>
    <p:extLst>
      <p:ext uri="{BB962C8B-B14F-4D97-AF65-F5344CB8AC3E}">
        <p14:creationId xmlns:p14="http://schemas.microsoft.com/office/powerpoint/2010/main" val="403598768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83664"/>
            <a:ext cx="8305800" cy="429768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47675" y="152400"/>
            <a:ext cx="8305800" cy="794016"/>
          </a:xfrm>
        </p:spPr>
        <p:txBody>
          <a:bodyPr anchor="ctr"/>
          <a:lstStyle>
            <a:lvl1pPr>
              <a:defRPr sz="1725"/>
            </a:lvl1pPr>
          </a:lstStyle>
          <a:p>
            <a:br>
              <a:rPr lang="en-US" dirty="0"/>
            </a:br>
            <a:r>
              <a:rPr lang="en-US" dirty="0"/>
              <a:t>Click to edit Master title style</a:t>
            </a:r>
          </a:p>
        </p:txBody>
      </p:sp>
      <p:sp>
        <p:nvSpPr>
          <p:cNvPr id="10" name="Slide Number Placeholder 9"/>
          <p:cNvSpPr>
            <a:spLocks noGrp="1"/>
          </p:cNvSpPr>
          <p:nvPr>
            <p:ph type="sldNum" sz="quarter" idx="12"/>
          </p:nvPr>
        </p:nvSpPr>
        <p:spPr>
          <a:xfrm>
            <a:off x="457201" y="6459854"/>
            <a:ext cx="293570" cy="230503"/>
          </a:xfrm>
          <a:prstGeom prst="rect">
            <a:avLst/>
          </a:prstGeom>
        </p:spPr>
        <p:txBody>
          <a:bodyPr/>
          <a:lstStyle/>
          <a:p>
            <a:fld id="{A21F6DED-8D7C-4F70-A2B3-81A640E4AA42}" type="slidenum">
              <a:rPr lang="en-US" smtClean="0"/>
              <a:pPr/>
              <a:t>‹#›</a:t>
            </a:fld>
            <a:endParaRPr lang="en-US" dirty="0"/>
          </a:p>
        </p:txBody>
      </p:sp>
      <p:sp>
        <p:nvSpPr>
          <p:cNvPr id="5" name="Footer Placeholder 3">
            <a:extLst>
              <a:ext uri="{FF2B5EF4-FFF2-40B4-BE49-F238E27FC236}">
                <a16:creationId xmlns:a16="http://schemas.microsoft.com/office/drawing/2014/main" id="{38153032-3BD4-F54B-9E4E-4660CD9F6107}"/>
              </a:ext>
            </a:extLst>
          </p:cNvPr>
          <p:cNvSpPr>
            <a:spLocks noGrp="1"/>
          </p:cNvSpPr>
          <p:nvPr>
            <p:ph type="ftr" sz="quarter" idx="11"/>
          </p:nvPr>
        </p:nvSpPr>
        <p:spPr>
          <a:xfrm>
            <a:off x="603504" y="6291072"/>
            <a:ext cx="2895600" cy="268224"/>
          </a:xfrm>
        </p:spPr>
        <p:txBody>
          <a:bodyPr/>
          <a:lstStyle/>
          <a:p>
            <a:r>
              <a:rPr lang="en-US">
                <a:solidFill>
                  <a:srgbClr val="000000"/>
                </a:solidFill>
              </a:rPr>
              <a:t>IBM Watson IoT / © 2018 IBM Corporation</a:t>
            </a:r>
          </a:p>
        </p:txBody>
      </p:sp>
    </p:spTree>
    <p:extLst>
      <p:ext uri="{BB962C8B-B14F-4D97-AF65-F5344CB8AC3E}">
        <p14:creationId xmlns:p14="http://schemas.microsoft.com/office/powerpoint/2010/main" val="13970373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x">
  <p:cSld name="1_insight, text, boxes">
    <p:spTree>
      <p:nvGrpSpPr>
        <p:cNvPr id="1" name=""/>
        <p:cNvGrpSpPr/>
        <p:nvPr/>
      </p:nvGrpSpPr>
      <p:grpSpPr>
        <a:xfrm>
          <a:off x="0" y="0"/>
          <a:ext cx="0" cy="0"/>
          <a:chOff x="0" y="0"/>
          <a:chExt cx="0" cy="0"/>
        </a:xfrm>
      </p:grpSpPr>
      <p:sp>
        <p:nvSpPr>
          <p:cNvPr id="196" name="Slide Number"/>
          <p:cNvSpPr txBox="1">
            <a:spLocks noGrp="1"/>
          </p:cNvSpPr>
          <p:nvPr>
            <p:ph type="sldNum" sz="quarter" idx="2"/>
          </p:nvPr>
        </p:nvSpPr>
        <p:spPr>
          <a:xfrm>
            <a:off x="8820825" y="6480580"/>
            <a:ext cx="94577" cy="92333"/>
          </a:xfrm>
          <a:prstGeom prst="rect">
            <a:avLst/>
          </a:prstGeom>
        </p:spPr>
        <p:txBody>
          <a:bodyPr/>
          <a:lstStyle>
            <a:lvl1pPr>
              <a:defRPr>
                <a:solidFill>
                  <a:srgbClr val="000000"/>
                </a:solidFill>
              </a:defRPr>
            </a:lvl1pPr>
          </a:lstStyle>
          <a:p>
            <a:fld id="{86CB4B4D-7CA3-9044-876B-883B54F8677D}" type="slidenum">
              <a:rPr/>
              <a:pPr/>
              <a:t>‹#›</a:t>
            </a:fld>
            <a:endParaRPr/>
          </a:p>
        </p:txBody>
      </p:sp>
      <p:sp>
        <p:nvSpPr>
          <p:cNvPr id="197" name="Text Placeholder 11"/>
          <p:cNvSpPr>
            <a:spLocks noGrp="1"/>
          </p:cNvSpPr>
          <p:nvPr>
            <p:ph type="body" sz="quarter" idx="13"/>
          </p:nvPr>
        </p:nvSpPr>
        <p:spPr>
          <a:xfrm>
            <a:off x="228600" y="256031"/>
            <a:ext cx="4114800" cy="400052"/>
          </a:xfrm>
          <a:prstGeom prst="rect">
            <a:avLst/>
          </a:prstGeom>
        </p:spPr>
        <p:txBody>
          <a:bodyPr>
            <a:normAutofit/>
          </a:bodyPr>
          <a:lstStyle/>
          <a:p>
            <a:pPr>
              <a:defRPr sz="1600">
                <a:solidFill>
                  <a:srgbClr val="000000"/>
                </a:solidFill>
              </a:defRPr>
            </a:pPr>
            <a:endParaRPr/>
          </a:p>
        </p:txBody>
      </p:sp>
      <p:sp>
        <p:nvSpPr>
          <p:cNvPr id="198" name="Text Placeholder 6"/>
          <p:cNvSpPr>
            <a:spLocks noGrp="1"/>
          </p:cNvSpPr>
          <p:nvPr>
            <p:ph type="body" sz="half" idx="14"/>
          </p:nvPr>
        </p:nvSpPr>
        <p:spPr>
          <a:xfrm>
            <a:off x="228600" y="1463042"/>
            <a:ext cx="4114800" cy="4651641"/>
          </a:xfrm>
          <a:prstGeom prst="rect">
            <a:avLst/>
          </a:prstGeom>
        </p:spPr>
        <p:txBody>
          <a:bodyPr>
            <a:normAutofit/>
          </a:bodyPr>
          <a:lstStyle/>
          <a:p>
            <a:pPr>
              <a:defRPr sz="1600">
                <a:solidFill>
                  <a:srgbClr val="000000"/>
                </a:solidFill>
              </a:defRPr>
            </a:pPr>
            <a:endParaRPr/>
          </a:p>
        </p:txBody>
      </p:sp>
      <p:sp>
        <p:nvSpPr>
          <p:cNvPr id="5" name="Footer Placeholder 3">
            <a:extLst>
              <a:ext uri="{FF2B5EF4-FFF2-40B4-BE49-F238E27FC236}">
                <a16:creationId xmlns:a16="http://schemas.microsoft.com/office/drawing/2014/main" id="{844E0DE5-D068-5140-9F09-14131E0ABB11}"/>
              </a:ext>
            </a:extLst>
          </p:cNvPr>
          <p:cNvSpPr>
            <a:spLocks noGrp="1"/>
          </p:cNvSpPr>
          <p:nvPr>
            <p:ph type="ftr" sz="quarter" idx="11"/>
          </p:nvPr>
        </p:nvSpPr>
        <p:spPr>
          <a:xfrm>
            <a:off x="603504" y="6291072"/>
            <a:ext cx="2895600" cy="268224"/>
          </a:xfrm>
        </p:spPr>
        <p:txBody>
          <a:bodyPr/>
          <a:lstStyle/>
          <a:p>
            <a:r>
              <a:rPr lang="en-US">
                <a:solidFill>
                  <a:srgbClr val="000000"/>
                </a:solidFill>
              </a:rPr>
              <a:t>IBM Watson IoT / © 2018 IBM Corporation</a:t>
            </a:r>
          </a:p>
        </p:txBody>
      </p:sp>
    </p:spTree>
    <p:extLst>
      <p:ext uri="{BB962C8B-B14F-4D97-AF65-F5344CB8AC3E}">
        <p14:creationId xmlns:p14="http://schemas.microsoft.com/office/powerpoint/2010/main" val="3240355729"/>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Heading no Text condensed">
    <p:spTree>
      <p:nvGrpSpPr>
        <p:cNvPr id="1" name=""/>
        <p:cNvGrpSpPr/>
        <p:nvPr/>
      </p:nvGrpSpPr>
      <p:grpSpPr>
        <a:xfrm>
          <a:off x="0" y="0"/>
          <a:ext cx="0" cy="0"/>
          <a:chOff x="0" y="0"/>
          <a:chExt cx="0" cy="0"/>
        </a:xfrm>
      </p:grpSpPr>
      <p:sp>
        <p:nvSpPr>
          <p:cNvPr id="8" name="Title 7"/>
          <p:cNvSpPr>
            <a:spLocks noGrp="1"/>
          </p:cNvSpPr>
          <p:nvPr>
            <p:ph type="title"/>
          </p:nvPr>
        </p:nvSpPr>
        <p:spPr>
          <a:xfrm>
            <a:off x="228600" y="178809"/>
            <a:ext cx="5723164" cy="1051279"/>
          </a:xfrm>
        </p:spPr>
        <p:txBody>
          <a:bodyPr>
            <a:normAutofit/>
          </a:bodyPr>
          <a:lstStyle>
            <a:lvl1pPr>
              <a:defRPr sz="2400">
                <a:solidFill>
                  <a:srgbClr val="339C96"/>
                </a:solidFill>
              </a:defRPr>
            </a:lvl1pPr>
          </a:lstStyle>
          <a:p>
            <a:r>
              <a:rPr lang="en-US" dirty="0"/>
              <a:t>Click to edit Master title style</a:t>
            </a:r>
          </a:p>
        </p:txBody>
      </p:sp>
      <p:sp>
        <p:nvSpPr>
          <p:cNvPr id="3" name="Footer Placeholder 3">
            <a:extLst>
              <a:ext uri="{FF2B5EF4-FFF2-40B4-BE49-F238E27FC236}">
                <a16:creationId xmlns:a16="http://schemas.microsoft.com/office/drawing/2014/main" id="{E54FA45C-9B9D-F74C-A366-50D32130C5F1}"/>
              </a:ext>
            </a:extLst>
          </p:cNvPr>
          <p:cNvSpPr>
            <a:spLocks noGrp="1"/>
          </p:cNvSpPr>
          <p:nvPr>
            <p:ph type="ftr" sz="quarter" idx="11"/>
          </p:nvPr>
        </p:nvSpPr>
        <p:spPr>
          <a:xfrm>
            <a:off x="603504" y="6291072"/>
            <a:ext cx="2895600" cy="268224"/>
          </a:xfrm>
        </p:spPr>
        <p:txBody>
          <a:bodyPr/>
          <a:lstStyle/>
          <a:p>
            <a:r>
              <a:rPr lang="en-US">
                <a:solidFill>
                  <a:srgbClr val="000000"/>
                </a:solidFill>
              </a:rPr>
              <a:t>IBM Watson IoT / © 2018 IBM Corporation</a:t>
            </a:r>
          </a:p>
        </p:txBody>
      </p:sp>
    </p:spTree>
    <p:extLst>
      <p:ext uri="{BB962C8B-B14F-4D97-AF65-F5344CB8AC3E}">
        <p14:creationId xmlns:p14="http://schemas.microsoft.com/office/powerpoint/2010/main" val="3999337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1" y="1460413"/>
            <a:ext cx="8541385" cy="4322656"/>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10"/>
          </p:nvPr>
        </p:nvSpPr>
        <p:spPr/>
        <p:txBody>
          <a:bodyPr/>
          <a:lstStyle/>
          <a:p>
            <a:endParaRPr lang="en-US" noProof="0"/>
          </a:p>
        </p:txBody>
      </p:sp>
      <p:sp>
        <p:nvSpPr>
          <p:cNvPr id="6" name="Slide Number Placeholder 5"/>
          <p:cNvSpPr>
            <a:spLocks noGrp="1"/>
          </p:cNvSpPr>
          <p:nvPr>
            <p:ph type="sldNum" sz="quarter" idx="12"/>
          </p:nvPr>
        </p:nvSpPr>
        <p:spPr/>
        <p:txBody>
          <a:bodyPr/>
          <a:lstStyle/>
          <a:p>
            <a:fld id="{E4DBDE34-E9B5-E04F-B662-69720E4BCB53}" type="slidenum">
              <a:rPr lang="en-US" noProof="0" smtClean="0"/>
              <a:t>‹#›</a:t>
            </a:fld>
            <a:endParaRPr lang="en-US" noProof="0"/>
          </a:p>
        </p:txBody>
      </p:sp>
      <p:sp>
        <p:nvSpPr>
          <p:cNvPr id="7" name="Title 6"/>
          <p:cNvSpPr>
            <a:spLocks noGrp="1"/>
          </p:cNvSpPr>
          <p:nvPr>
            <p:ph type="title"/>
          </p:nvPr>
        </p:nvSpPr>
        <p:spPr>
          <a:xfrm>
            <a:off x="228601" y="231648"/>
            <a:ext cx="4474777" cy="1219200"/>
          </a:xfrm>
        </p:spPr>
        <p:txBody>
          <a:bodyPr/>
          <a:lstStyle/>
          <a:p>
            <a:r>
              <a:rPr lang="en-US" noProof="0"/>
              <a:t>Click to edit Master title style</a:t>
            </a:r>
          </a:p>
        </p:txBody>
      </p:sp>
      <p:sp>
        <p:nvSpPr>
          <p:cNvPr id="8" name="Footer Placeholder 3">
            <a:extLst>
              <a:ext uri="{FF2B5EF4-FFF2-40B4-BE49-F238E27FC236}">
                <a16:creationId xmlns:a16="http://schemas.microsoft.com/office/drawing/2014/main" id="{37D10D81-25EE-AB48-97DA-B7A578343D1D}"/>
              </a:ext>
            </a:extLst>
          </p:cNvPr>
          <p:cNvSpPr>
            <a:spLocks noGrp="1"/>
          </p:cNvSpPr>
          <p:nvPr>
            <p:ph type="ftr" sz="quarter" idx="11"/>
          </p:nvPr>
        </p:nvSpPr>
        <p:spPr>
          <a:xfrm>
            <a:off x="603504" y="6291072"/>
            <a:ext cx="2895600" cy="268224"/>
          </a:xfrm>
        </p:spPr>
        <p:txBody>
          <a:bodyPr/>
          <a:lstStyle>
            <a:lvl1pPr>
              <a:defRPr/>
            </a:lvl1pPr>
          </a:lstStyle>
          <a:p>
            <a:r>
              <a:rPr lang="de-DE" dirty="0">
                <a:solidFill>
                  <a:schemeClr val="tx1"/>
                </a:solidFill>
              </a:rPr>
              <a:t>IBM Watson </a:t>
            </a:r>
            <a:r>
              <a:rPr lang="de-DE" dirty="0" err="1">
                <a:solidFill>
                  <a:schemeClr val="tx1"/>
                </a:solidFill>
              </a:rPr>
              <a:t>IoT</a:t>
            </a:r>
            <a:r>
              <a:rPr lang="de-DE" dirty="0">
                <a:solidFill>
                  <a:schemeClr val="tx1"/>
                </a:solidFill>
              </a:rPr>
              <a:t> / © 2018 IBM Corporation</a:t>
            </a:r>
            <a:endParaRPr lang="en-US" dirty="0">
              <a:solidFill>
                <a:schemeClr val="tx1"/>
              </a:solidFill>
            </a:endParaRPr>
          </a:p>
        </p:txBody>
      </p:sp>
    </p:spTree>
    <p:extLst>
      <p:ext uri="{BB962C8B-B14F-4D97-AF65-F5344CB8AC3E}">
        <p14:creationId xmlns:p14="http://schemas.microsoft.com/office/powerpoint/2010/main" val="24909051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28650" y="366185"/>
            <a:ext cx="7886700" cy="1325033"/>
          </a:xfrm>
          <a:prstGeom prst="rect">
            <a:avLst/>
          </a:prstGeom>
        </p:spPr>
        <p:txBody>
          <a:bodyPr/>
          <a:lstStyle/>
          <a:p>
            <a:r>
              <a:rPr lang="en-US"/>
              <a:t>Click to edit Master title style</a:t>
            </a:r>
          </a:p>
        </p:txBody>
      </p:sp>
      <p:sp>
        <p:nvSpPr>
          <p:cNvPr id="3" name="Footer Placeholder 3">
            <a:extLst>
              <a:ext uri="{FF2B5EF4-FFF2-40B4-BE49-F238E27FC236}">
                <a16:creationId xmlns:a16="http://schemas.microsoft.com/office/drawing/2014/main" id="{C06817C6-467D-4C4A-A221-0BC0E7718934}"/>
              </a:ext>
            </a:extLst>
          </p:cNvPr>
          <p:cNvSpPr>
            <a:spLocks noGrp="1"/>
          </p:cNvSpPr>
          <p:nvPr>
            <p:ph type="ftr" sz="quarter" idx="11"/>
          </p:nvPr>
        </p:nvSpPr>
        <p:spPr>
          <a:xfrm>
            <a:off x="603504" y="6291072"/>
            <a:ext cx="2895600" cy="268224"/>
          </a:xfrm>
        </p:spPr>
        <p:txBody>
          <a:bodyPr/>
          <a:lstStyle/>
          <a:p>
            <a:r>
              <a:rPr lang="en-US">
                <a:solidFill>
                  <a:srgbClr val="000000"/>
                </a:solidFill>
              </a:rPr>
              <a:t>IBM Watson IoT / © 2018 IBM Corporation</a:t>
            </a:r>
          </a:p>
        </p:txBody>
      </p:sp>
    </p:spTree>
    <p:extLst>
      <p:ext uri="{BB962C8B-B14F-4D97-AF65-F5344CB8AC3E}">
        <p14:creationId xmlns:p14="http://schemas.microsoft.com/office/powerpoint/2010/main" val="100385716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ov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8" name="Footer Placeholder 6">
            <a:extLst>
              <a:ext uri="{FF2B5EF4-FFF2-40B4-BE49-F238E27FC236}">
                <a16:creationId xmlns:a16="http://schemas.microsoft.com/office/drawing/2014/main" id="{2B8CB76B-B9EB-40F5-8FA6-0B5877FA2039}"/>
              </a:ext>
            </a:extLst>
          </p:cNvPr>
          <p:cNvSpPr>
            <a:spLocks noGrp="1"/>
          </p:cNvSpPr>
          <p:nvPr>
            <p:ph type="ftr" sz="quarter" idx="3"/>
          </p:nvPr>
        </p:nvSpPr>
        <p:spPr>
          <a:xfrm>
            <a:off x="228666" y="6383869"/>
            <a:ext cx="4114734" cy="222249"/>
          </a:xfrm>
          <a:prstGeom prst="rect">
            <a:avLst/>
          </a:prstGeom>
        </p:spPr>
        <p:txBody>
          <a:bodyPr vert="horz" lIns="0" tIns="0" rIns="0" bIns="0" rtlCol="0" anchor="ctr"/>
          <a:lstStyle>
            <a:lvl1pPr marL="0" marR="0" indent="0" algn="l" defTabSz="685966" rtl="0" eaLnBrk="1" fontAlgn="auto" latinLnBrk="0" hangingPunct="1">
              <a:lnSpc>
                <a:spcPct val="100000"/>
              </a:lnSpc>
              <a:spcBef>
                <a:spcPts val="0"/>
              </a:spcBef>
              <a:spcAft>
                <a:spcPts val="0"/>
              </a:spcAft>
              <a:buClrTx/>
              <a:buSzTx/>
              <a:buFontTx/>
              <a:buNone/>
              <a:tabLst/>
              <a:defRPr sz="600">
                <a:solidFill>
                  <a:schemeClr val="bg1"/>
                </a:solidFill>
                <a:latin typeface="+mn-lt"/>
              </a:defRPr>
            </a:lvl1pPr>
          </a:lstStyle>
          <a:p>
            <a:r>
              <a:rPr lang="en-US"/>
              <a:t>IBM Industrie 4.0 / © 2019 IBM Corporation</a:t>
            </a:r>
            <a:endParaRPr lang="en-US" dirty="0"/>
          </a:p>
        </p:txBody>
      </p:sp>
    </p:spTree>
    <p:extLst>
      <p:ext uri="{BB962C8B-B14F-4D97-AF65-F5344CB8AC3E}">
        <p14:creationId xmlns:p14="http://schemas.microsoft.com/office/powerpoint/2010/main" val="381934241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Industrie 4.0 / © 2019 IBM Corporation</a:t>
            </a:r>
            <a:endParaRPr lang="en-US" dirty="0"/>
          </a:p>
        </p:txBody>
      </p:sp>
      <p:sp>
        <p:nvSpPr>
          <p:cNvPr id="4" name="Slide Number Placeholder 3"/>
          <p:cNvSpPr>
            <a:spLocks noGrp="1"/>
          </p:cNvSpPr>
          <p:nvPr>
            <p:ph type="sldNum" sz="quarter" idx="11"/>
          </p:nvPr>
        </p:nvSpPr>
        <p:spPr/>
        <p:txBody>
          <a:bodyPr/>
          <a:lstStyle/>
          <a:p>
            <a:fld id="{87B4A1F7-895D-40CE-BC63-1E2903206627}" type="slidenum">
              <a:rPr lang="en-US" smtClean="0"/>
              <a:t>‹#›</a:t>
            </a:fld>
            <a:endParaRPr lang="en-US"/>
          </a:p>
        </p:txBody>
      </p:sp>
    </p:spTree>
    <p:extLst>
      <p:ext uri="{BB962C8B-B14F-4D97-AF65-F5344CB8AC3E}">
        <p14:creationId xmlns:p14="http://schemas.microsoft.com/office/powerpoint/2010/main" val="425960146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268224"/>
            <a:ext cx="4142232" cy="106680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Industrie 4.0 / © 2019 IBM Corporation</a:t>
            </a:r>
          </a:p>
        </p:txBody>
      </p:sp>
      <p:sp>
        <p:nvSpPr>
          <p:cNvPr id="4" name="Slide Number Placeholder 3"/>
          <p:cNvSpPr>
            <a:spLocks noGrp="1"/>
          </p:cNvSpPr>
          <p:nvPr>
            <p:ph type="sldNum" sz="quarter" idx="11"/>
          </p:nvPr>
        </p:nvSpPr>
        <p:spPr/>
        <p:txBody>
          <a:bodyPr/>
          <a:lstStyle/>
          <a:p>
            <a:fld id="{87B4A1F7-895D-40CE-BC63-1E2903206627}" type="slidenum">
              <a:rPr lang="en-US" smtClean="0"/>
              <a:t>‹#›</a:t>
            </a:fld>
            <a:endParaRPr lang="en-US"/>
          </a:p>
        </p:txBody>
      </p:sp>
      <p:sp>
        <p:nvSpPr>
          <p:cNvPr id="6" name="Text Placeholder 5"/>
          <p:cNvSpPr>
            <a:spLocks noGrp="1"/>
          </p:cNvSpPr>
          <p:nvPr>
            <p:ph type="body" sz="quarter" idx="12"/>
          </p:nvPr>
        </p:nvSpPr>
        <p:spPr>
          <a:xfrm>
            <a:off x="4791456" y="1658112"/>
            <a:ext cx="4123944" cy="4336288"/>
          </a:xfrm>
        </p:spPr>
        <p:txBody>
          <a:bodyPr/>
          <a:lstStyle>
            <a:lvl1pPr>
              <a:spcBef>
                <a:spcPts val="0"/>
              </a:spcBef>
              <a:defRPr/>
            </a:lvl1pPr>
            <a:lvl2pPr marL="0" indent="0">
              <a:spcBef>
                <a:spcPts val="0"/>
              </a:spcBef>
              <a:buNone/>
              <a:defRPr/>
            </a:lvl2pPr>
            <a:lvl3pPr marL="201607" indent="0">
              <a:buNone/>
              <a:defRPr/>
            </a:lvl3pPr>
            <a:lvl4pPr marL="434964" indent="0">
              <a:buNone/>
              <a:defRPr/>
            </a:lvl4pPr>
            <a:lvl5pPr marL="63180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658112"/>
            <a:ext cx="4123944" cy="4336288"/>
          </a:xfrm>
        </p:spPr>
        <p:txBody>
          <a:bodyPr/>
          <a:lstStyle>
            <a:lvl1pPr>
              <a:spcBef>
                <a:spcPts val="0"/>
              </a:spcBef>
              <a:defRPr/>
            </a:lvl1pPr>
            <a:lvl2pPr marL="0" indent="0">
              <a:spcBef>
                <a:spcPts val="0"/>
              </a:spcBef>
              <a:buNone/>
              <a:defRPr/>
            </a:lvl2pPr>
            <a:lvl3pPr marL="201607" indent="0">
              <a:buNone/>
              <a:defRPr/>
            </a:lvl3pPr>
            <a:lvl4pPr marL="434964" indent="0">
              <a:buNone/>
              <a:defRPr/>
            </a:lvl4pPr>
            <a:lvl5pPr marL="63180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906328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292608"/>
            <a:ext cx="4133088" cy="1072896"/>
          </a:xfrm>
        </p:spPr>
        <p:txBody>
          <a:bodyPr/>
          <a:lstStyle>
            <a:lvl1pPr>
              <a:defRPr sz="16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Industrie 4.0 / © 2019 IBM Corporation</a:t>
            </a:r>
          </a:p>
        </p:txBody>
      </p:sp>
      <p:sp>
        <p:nvSpPr>
          <p:cNvPr id="4" name="Slide Number Placeholder 3"/>
          <p:cNvSpPr>
            <a:spLocks noGrp="1"/>
          </p:cNvSpPr>
          <p:nvPr>
            <p:ph type="sldNum" sz="quarter" idx="11"/>
          </p:nvPr>
        </p:nvSpPr>
        <p:spPr/>
        <p:txBody>
          <a:bodyPr/>
          <a:lstStyle/>
          <a:p>
            <a:fld id="{87B4A1F7-895D-40CE-BC63-1E2903206627}" type="slidenum">
              <a:rPr lang="en-US" smtClean="0"/>
              <a:t>‹#›</a:t>
            </a:fld>
            <a:endParaRPr lang="en-US"/>
          </a:p>
        </p:txBody>
      </p:sp>
      <p:sp>
        <p:nvSpPr>
          <p:cNvPr id="6" name="Text Placeholder 5"/>
          <p:cNvSpPr>
            <a:spLocks noGrp="1"/>
          </p:cNvSpPr>
          <p:nvPr>
            <p:ph type="body" sz="quarter" idx="12"/>
          </p:nvPr>
        </p:nvSpPr>
        <p:spPr>
          <a:xfrm>
            <a:off x="137160" y="1511808"/>
            <a:ext cx="4206240" cy="4482592"/>
          </a:xfrm>
        </p:spPr>
        <p:txBody>
          <a:bodyPr/>
          <a:lstStyle>
            <a:lvl1pPr>
              <a:lnSpc>
                <a:spcPct val="90000"/>
              </a:lnSpc>
              <a:defRPr sz="9600" b="1"/>
            </a:lvl1pPr>
          </a:lstStyle>
          <a:p>
            <a:pPr lvl="0"/>
            <a:r>
              <a:rPr lang="en-US"/>
              <a:t>Edit Master text styles</a:t>
            </a:r>
          </a:p>
        </p:txBody>
      </p:sp>
    </p:spTree>
    <p:extLst>
      <p:ext uri="{BB962C8B-B14F-4D97-AF65-F5344CB8AC3E}">
        <p14:creationId xmlns:p14="http://schemas.microsoft.com/office/powerpoint/2010/main" val="239348608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6858000"/>
          </a:xfrm>
        </p:spPr>
        <p:txBody>
          <a:bodyPr lIns="91440" tIns="91440" rIns="91440" bIns="91440"/>
          <a:lstStyle>
            <a:lvl1pPr>
              <a:defRPr baseline="0"/>
            </a:lvl1pPr>
          </a:lstStyle>
          <a:p>
            <a:r>
              <a:rPr lang="en-US"/>
              <a:t>Click icon to add picture</a:t>
            </a:r>
            <a:endParaRPr lang="en-US" dirty="0"/>
          </a:p>
        </p:txBody>
      </p:sp>
      <p:sp>
        <p:nvSpPr>
          <p:cNvPr id="2" name="Title 1"/>
          <p:cNvSpPr>
            <a:spLocks noGrp="1"/>
          </p:cNvSpPr>
          <p:nvPr>
            <p:ph type="title"/>
          </p:nvPr>
        </p:nvSpPr>
        <p:spPr>
          <a:xfrm>
            <a:off x="219456" y="292608"/>
            <a:ext cx="4133088" cy="1072896"/>
          </a:xfrm>
        </p:spPr>
        <p:txBody>
          <a:bodyPr/>
          <a:lstStyle>
            <a:lvl1pPr>
              <a:defRPr sz="16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Industrie 4.0 / © 2019 IBM Corporation</a:t>
            </a:r>
          </a:p>
        </p:txBody>
      </p:sp>
      <p:sp>
        <p:nvSpPr>
          <p:cNvPr id="4" name="Slide Number Placeholder 3"/>
          <p:cNvSpPr>
            <a:spLocks noGrp="1"/>
          </p:cNvSpPr>
          <p:nvPr>
            <p:ph type="sldNum" sz="quarter" idx="11"/>
          </p:nvPr>
        </p:nvSpPr>
        <p:spPr/>
        <p:txBody>
          <a:bodyPr/>
          <a:lstStyle/>
          <a:p>
            <a:fld id="{87B4A1F7-895D-40CE-BC63-1E2903206627}" type="slidenum">
              <a:rPr lang="en-US" smtClean="0"/>
              <a:t>‹#›</a:t>
            </a:fld>
            <a:endParaRPr lang="en-US"/>
          </a:p>
        </p:txBody>
      </p:sp>
      <p:sp>
        <p:nvSpPr>
          <p:cNvPr id="6" name="Text Placeholder 5"/>
          <p:cNvSpPr>
            <a:spLocks noGrp="1"/>
          </p:cNvSpPr>
          <p:nvPr>
            <p:ph type="body" sz="quarter" idx="12"/>
          </p:nvPr>
        </p:nvSpPr>
        <p:spPr>
          <a:xfrm>
            <a:off x="137160" y="1511808"/>
            <a:ext cx="4206240" cy="4482592"/>
          </a:xfrm>
        </p:spPr>
        <p:txBody>
          <a:bodyPr/>
          <a:lstStyle>
            <a:lvl1pPr>
              <a:lnSpc>
                <a:spcPct val="90000"/>
              </a:lnSpc>
              <a:defRPr sz="9600" b="1"/>
            </a:lvl1pPr>
          </a:lstStyle>
          <a:p>
            <a:pPr lvl="0"/>
            <a:r>
              <a:rPr lang="en-US"/>
              <a:t>Edit Master text styles</a:t>
            </a:r>
          </a:p>
        </p:txBody>
      </p:sp>
    </p:spTree>
    <p:extLst>
      <p:ext uri="{BB962C8B-B14F-4D97-AF65-F5344CB8AC3E}">
        <p14:creationId xmlns:p14="http://schemas.microsoft.com/office/powerpoint/2010/main" val="54897746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21920"/>
            <a:ext cx="8778172" cy="5872480"/>
          </a:xfrm>
        </p:spPr>
        <p:txBody>
          <a:bodyPr/>
          <a:lstStyle>
            <a:lvl1pPr>
              <a:defRPr sz="9600" b="1"/>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Industrie 4.0 / © 2019 IBM Corporation</a:t>
            </a:r>
          </a:p>
        </p:txBody>
      </p:sp>
      <p:sp>
        <p:nvSpPr>
          <p:cNvPr id="4" name="Slide Number Placeholder 3"/>
          <p:cNvSpPr>
            <a:spLocks noGrp="1"/>
          </p:cNvSpPr>
          <p:nvPr>
            <p:ph type="sldNum" sz="quarter" idx="11"/>
          </p:nvPr>
        </p:nvSpPr>
        <p:spPr/>
        <p:txBody>
          <a:bodyPr/>
          <a:lstStyle/>
          <a:p>
            <a:fld id="{87B4A1F7-895D-40CE-BC63-1E2903206627}" type="slidenum">
              <a:rPr lang="en-US" smtClean="0"/>
              <a:t>‹#›</a:t>
            </a:fld>
            <a:endParaRPr lang="en-US"/>
          </a:p>
        </p:txBody>
      </p:sp>
    </p:spTree>
    <p:extLst>
      <p:ext uri="{BB962C8B-B14F-4D97-AF65-F5344CB8AC3E}">
        <p14:creationId xmlns:p14="http://schemas.microsoft.com/office/powerpoint/2010/main" val="52622984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268224"/>
            <a:ext cx="5562534" cy="572617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Industrie 4.0 / © 2019 IBM Corporation</a:t>
            </a:r>
          </a:p>
        </p:txBody>
      </p:sp>
      <p:sp>
        <p:nvSpPr>
          <p:cNvPr id="4" name="Slide Number Placeholder 3"/>
          <p:cNvSpPr>
            <a:spLocks noGrp="1"/>
          </p:cNvSpPr>
          <p:nvPr>
            <p:ph type="sldNum" sz="quarter" idx="11"/>
          </p:nvPr>
        </p:nvSpPr>
        <p:spPr/>
        <p:txBody>
          <a:bodyPr/>
          <a:lstStyle/>
          <a:p>
            <a:fld id="{87B4A1F7-895D-40CE-BC63-1E2903206627}" type="slidenum">
              <a:rPr lang="en-US" smtClean="0"/>
              <a:t>‹#›</a:t>
            </a:fld>
            <a:endParaRPr lang="en-US"/>
          </a:p>
        </p:txBody>
      </p:sp>
    </p:spTree>
    <p:extLst>
      <p:ext uri="{BB962C8B-B14F-4D97-AF65-F5344CB8AC3E}">
        <p14:creationId xmlns:p14="http://schemas.microsoft.com/office/powerpoint/2010/main" val="92601995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268224"/>
            <a:ext cx="4142232" cy="572617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Industrie 4.0 / © 2019 IBM Corporation</a:t>
            </a:r>
          </a:p>
        </p:txBody>
      </p:sp>
      <p:sp>
        <p:nvSpPr>
          <p:cNvPr id="4" name="Slide Number Placeholder 3"/>
          <p:cNvSpPr>
            <a:spLocks noGrp="1"/>
          </p:cNvSpPr>
          <p:nvPr>
            <p:ph type="sldNum" sz="quarter" idx="11"/>
          </p:nvPr>
        </p:nvSpPr>
        <p:spPr/>
        <p:txBody>
          <a:bodyPr/>
          <a:lstStyle/>
          <a:p>
            <a:fld id="{87B4A1F7-895D-40CE-BC63-1E2903206627}" type="slidenum">
              <a:rPr lang="en-US" smtClean="0"/>
              <a:t>‹#›</a:t>
            </a:fld>
            <a:endParaRPr lang="en-US"/>
          </a:p>
        </p:txBody>
      </p:sp>
      <p:sp>
        <p:nvSpPr>
          <p:cNvPr id="6" name="Text Placeholder 5"/>
          <p:cNvSpPr>
            <a:spLocks noGrp="1"/>
          </p:cNvSpPr>
          <p:nvPr>
            <p:ph type="body" sz="quarter" idx="12"/>
          </p:nvPr>
        </p:nvSpPr>
        <p:spPr>
          <a:xfrm>
            <a:off x="4791456" y="268224"/>
            <a:ext cx="4123944" cy="5726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168348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68224"/>
            <a:ext cx="4142232"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Industrie 4.0 / © 2019 IBM Corporation</a:t>
            </a:r>
          </a:p>
        </p:txBody>
      </p:sp>
      <p:sp>
        <p:nvSpPr>
          <p:cNvPr id="4" name="Slide Number Placeholder 3"/>
          <p:cNvSpPr>
            <a:spLocks noGrp="1"/>
          </p:cNvSpPr>
          <p:nvPr>
            <p:ph type="sldNum" sz="quarter" idx="11"/>
          </p:nvPr>
        </p:nvSpPr>
        <p:spPr/>
        <p:txBody>
          <a:bodyPr/>
          <a:lstStyle/>
          <a:p>
            <a:fld id="{87B4A1F7-895D-40CE-BC63-1E2903206627}" type="slidenum">
              <a:rPr lang="en-US" smtClean="0"/>
              <a:t>‹#›</a:t>
            </a:fld>
            <a:endParaRPr lang="en-US"/>
          </a:p>
        </p:txBody>
      </p:sp>
      <p:sp>
        <p:nvSpPr>
          <p:cNvPr id="6" name="Text Placeholder 5"/>
          <p:cNvSpPr>
            <a:spLocks noGrp="1"/>
          </p:cNvSpPr>
          <p:nvPr>
            <p:ph type="body" sz="quarter" idx="12"/>
          </p:nvPr>
        </p:nvSpPr>
        <p:spPr>
          <a:xfrm>
            <a:off x="4791456" y="1658112"/>
            <a:ext cx="4123876"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658112"/>
            <a:ext cx="4123944"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3417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bove) + blank">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
        <p:nvSpPr>
          <p:cNvPr id="7" name="Title 6"/>
          <p:cNvSpPr>
            <a:spLocks noGrp="1"/>
          </p:cNvSpPr>
          <p:nvPr>
            <p:ph type="title"/>
          </p:nvPr>
        </p:nvSpPr>
        <p:spPr>
          <a:xfrm>
            <a:off x="228601" y="231648"/>
            <a:ext cx="4474777" cy="1219200"/>
          </a:xfrm>
        </p:spPr>
        <p:txBody>
          <a:bodyPr/>
          <a:lstStyle/>
          <a:p>
            <a:r>
              <a:rPr lang="en-US" dirty="0"/>
              <a:t>Click to edit Master title style</a:t>
            </a:r>
          </a:p>
        </p:txBody>
      </p:sp>
      <p:sp>
        <p:nvSpPr>
          <p:cNvPr id="8" name="Footer Placeholder 3">
            <a:extLst>
              <a:ext uri="{FF2B5EF4-FFF2-40B4-BE49-F238E27FC236}">
                <a16:creationId xmlns:a16="http://schemas.microsoft.com/office/drawing/2014/main" id="{03C67D0B-9CA9-4E4D-ADC0-D336DEBDD133}"/>
              </a:ext>
            </a:extLst>
          </p:cNvPr>
          <p:cNvSpPr>
            <a:spLocks noGrp="1"/>
          </p:cNvSpPr>
          <p:nvPr>
            <p:ph type="ftr" sz="quarter" idx="11"/>
          </p:nvPr>
        </p:nvSpPr>
        <p:spPr>
          <a:xfrm>
            <a:off x="603504" y="6291072"/>
            <a:ext cx="2895600" cy="268224"/>
          </a:xfrm>
        </p:spPr>
        <p:txBody>
          <a:bodyPr/>
          <a:lstStyle>
            <a:lvl1pPr>
              <a:defRPr/>
            </a:lvl1pPr>
          </a:lstStyle>
          <a:p>
            <a:r>
              <a:rPr lang="de-DE" dirty="0">
                <a:solidFill>
                  <a:schemeClr val="tx1"/>
                </a:solidFill>
              </a:rPr>
              <a:t>IBM Watson </a:t>
            </a:r>
            <a:r>
              <a:rPr lang="de-DE" dirty="0" err="1">
                <a:solidFill>
                  <a:schemeClr val="tx1"/>
                </a:solidFill>
              </a:rPr>
              <a:t>IoT</a:t>
            </a:r>
            <a:r>
              <a:rPr lang="de-DE" dirty="0">
                <a:solidFill>
                  <a:schemeClr val="tx1"/>
                </a:solidFill>
              </a:rPr>
              <a:t> / © 2018 IBM Corporation</a:t>
            </a:r>
            <a:endParaRPr lang="en-US" dirty="0">
              <a:solidFill>
                <a:schemeClr val="tx1"/>
              </a:solidFill>
            </a:endParaRPr>
          </a:p>
        </p:txBody>
      </p:sp>
    </p:spTree>
    <p:extLst>
      <p:ext uri="{BB962C8B-B14F-4D97-AF65-F5344CB8AC3E}">
        <p14:creationId xmlns:p14="http://schemas.microsoft.com/office/powerpoint/2010/main" val="204981272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268224"/>
            <a:ext cx="4142232"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Industrie 4.0 / © 2019 IBM Corporation</a:t>
            </a:r>
          </a:p>
        </p:txBody>
      </p:sp>
      <p:sp>
        <p:nvSpPr>
          <p:cNvPr id="4" name="Slide Number Placeholder 3"/>
          <p:cNvSpPr>
            <a:spLocks noGrp="1"/>
          </p:cNvSpPr>
          <p:nvPr>
            <p:ph type="sldNum" sz="quarter" idx="11"/>
          </p:nvPr>
        </p:nvSpPr>
        <p:spPr/>
        <p:txBody>
          <a:bodyPr/>
          <a:lstStyle/>
          <a:p>
            <a:fld id="{87B4A1F7-895D-40CE-BC63-1E2903206627}" type="slidenum">
              <a:rPr lang="en-US" smtClean="0"/>
              <a:t>‹#›</a:t>
            </a:fld>
            <a:endParaRPr lang="en-US"/>
          </a:p>
        </p:txBody>
      </p:sp>
      <p:sp>
        <p:nvSpPr>
          <p:cNvPr id="6" name="Text Placeholder 5"/>
          <p:cNvSpPr>
            <a:spLocks noGrp="1"/>
          </p:cNvSpPr>
          <p:nvPr>
            <p:ph type="body" sz="quarter" idx="12"/>
          </p:nvPr>
        </p:nvSpPr>
        <p:spPr>
          <a:xfrm>
            <a:off x="4791456" y="1658112"/>
            <a:ext cx="4123944"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10312" y="1621536"/>
            <a:ext cx="4142232" cy="4372864"/>
          </a:xfrm>
        </p:spPr>
        <p:txBody>
          <a:bodyPr/>
          <a:lstStyle>
            <a:lvl1pPr>
              <a:defRPr sz="2400"/>
            </a:lvl1pPr>
          </a:lstStyle>
          <a:p>
            <a:pPr lvl="0"/>
            <a:r>
              <a:rPr lang="en-US"/>
              <a:t>Edit Master text styles</a:t>
            </a:r>
          </a:p>
        </p:txBody>
      </p:sp>
    </p:spTree>
    <p:extLst>
      <p:ext uri="{BB962C8B-B14F-4D97-AF65-F5344CB8AC3E}">
        <p14:creationId xmlns:p14="http://schemas.microsoft.com/office/powerpoint/2010/main" val="302084832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68224"/>
            <a:ext cx="4142232"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Industrie 4.0 / © 2019 IBM Corporation</a:t>
            </a:r>
          </a:p>
        </p:txBody>
      </p:sp>
      <p:sp>
        <p:nvSpPr>
          <p:cNvPr id="4" name="Slide Number Placeholder 3"/>
          <p:cNvSpPr>
            <a:spLocks noGrp="1"/>
          </p:cNvSpPr>
          <p:nvPr>
            <p:ph type="sldNum" sz="quarter" idx="11"/>
          </p:nvPr>
        </p:nvSpPr>
        <p:spPr/>
        <p:txBody>
          <a:bodyPr/>
          <a:lstStyle/>
          <a:p>
            <a:fld id="{87B4A1F7-895D-40CE-BC63-1E2903206627}" type="slidenum">
              <a:rPr lang="en-US" smtClean="0"/>
              <a:t>‹#›</a:t>
            </a:fld>
            <a:endParaRPr lang="en-US"/>
          </a:p>
        </p:txBody>
      </p:sp>
      <p:sp>
        <p:nvSpPr>
          <p:cNvPr id="6" name="Text Placeholder 5"/>
          <p:cNvSpPr>
            <a:spLocks noGrp="1"/>
          </p:cNvSpPr>
          <p:nvPr>
            <p:ph type="body" sz="quarter" idx="12"/>
          </p:nvPr>
        </p:nvSpPr>
        <p:spPr>
          <a:xfrm>
            <a:off x="219456" y="1658112"/>
            <a:ext cx="1837944"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658112"/>
            <a:ext cx="1837944"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658112"/>
            <a:ext cx="1837944"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658112"/>
            <a:ext cx="1837944"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141492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6858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68224"/>
            <a:ext cx="4142232"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Industrie 4.0 / © 2019 IBM Corporation</a:t>
            </a:r>
          </a:p>
        </p:txBody>
      </p:sp>
      <p:sp>
        <p:nvSpPr>
          <p:cNvPr id="4" name="Slide Number Placeholder 3"/>
          <p:cNvSpPr>
            <a:spLocks noGrp="1"/>
          </p:cNvSpPr>
          <p:nvPr>
            <p:ph type="sldNum" sz="quarter" idx="11"/>
          </p:nvPr>
        </p:nvSpPr>
        <p:spPr/>
        <p:txBody>
          <a:bodyPr/>
          <a:lstStyle/>
          <a:p>
            <a:fld id="{87B4A1F7-895D-40CE-BC63-1E2903206627}" type="slidenum">
              <a:rPr lang="en-US" smtClean="0"/>
              <a:t>‹#›</a:t>
            </a:fld>
            <a:endParaRPr lang="en-US"/>
          </a:p>
        </p:txBody>
      </p:sp>
      <p:sp>
        <p:nvSpPr>
          <p:cNvPr id="8" name="Text Placeholder 7"/>
          <p:cNvSpPr>
            <a:spLocks noGrp="1"/>
          </p:cNvSpPr>
          <p:nvPr>
            <p:ph type="body" sz="quarter" idx="13"/>
          </p:nvPr>
        </p:nvSpPr>
        <p:spPr>
          <a:xfrm>
            <a:off x="219456" y="1658112"/>
            <a:ext cx="4123944"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460702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268224"/>
            <a:ext cx="4142232" cy="572617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Industrie 4.0 / © 2019 IBM Corporation</a:t>
            </a:r>
          </a:p>
        </p:txBody>
      </p:sp>
      <p:sp>
        <p:nvSpPr>
          <p:cNvPr id="4" name="Slide Number Placeholder 3"/>
          <p:cNvSpPr>
            <a:spLocks noGrp="1"/>
          </p:cNvSpPr>
          <p:nvPr>
            <p:ph type="sldNum" sz="quarter" idx="11"/>
          </p:nvPr>
        </p:nvSpPr>
        <p:spPr/>
        <p:txBody>
          <a:bodyPr/>
          <a:lstStyle/>
          <a:p>
            <a:fld id="{87B4A1F7-895D-40CE-BC63-1E2903206627}" type="slidenum">
              <a:rPr lang="en-US" smtClean="0"/>
              <a:t>‹#›</a:t>
            </a:fld>
            <a:endParaRPr lang="en-US"/>
          </a:p>
        </p:txBody>
      </p:sp>
      <p:sp>
        <p:nvSpPr>
          <p:cNvPr id="6" name="Text Placeholder 5"/>
          <p:cNvSpPr>
            <a:spLocks noGrp="1"/>
          </p:cNvSpPr>
          <p:nvPr>
            <p:ph type="body" sz="quarter" idx="12"/>
          </p:nvPr>
        </p:nvSpPr>
        <p:spPr>
          <a:xfrm>
            <a:off x="4791456" y="268224"/>
            <a:ext cx="1837944" cy="5726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7077456" y="268224"/>
            <a:ext cx="1837944" cy="5726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585041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text (light background)">
    <p:spTree>
      <p:nvGrpSpPr>
        <p:cNvPr id="1" name=""/>
        <p:cNvGrpSpPr/>
        <p:nvPr/>
      </p:nvGrpSpPr>
      <p:grpSpPr>
        <a:xfrm>
          <a:off x="0" y="0"/>
          <a:ext cx="0" cy="0"/>
          <a:chOff x="0" y="0"/>
          <a:chExt cx="0" cy="0"/>
        </a:xfrm>
      </p:grpSpPr>
      <p:sp>
        <p:nvSpPr>
          <p:cNvPr id="8" name="Rectangle 7"/>
          <p:cNvSpPr/>
          <p:nvPr/>
        </p:nvSpPr>
        <p:spPr>
          <a:xfrm>
            <a:off x="4572000" y="0"/>
            <a:ext cx="4572000" cy="6858000"/>
          </a:xfrm>
          <a:prstGeom prst="rect">
            <a:avLst/>
          </a:prstGeom>
          <a:solidFill>
            <a:schemeClr val="tx2"/>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10312" y="268224"/>
            <a:ext cx="4142164" cy="572617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Industrie 4.0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87B4A1F7-895D-40CE-BC63-1E2903206627}" type="slidenum">
              <a:rPr lang="en-US" smtClean="0"/>
              <a:t>‹#›</a:t>
            </a:fld>
            <a:endParaRPr lang="en-US"/>
          </a:p>
        </p:txBody>
      </p:sp>
      <p:sp>
        <p:nvSpPr>
          <p:cNvPr id="6" name="Text Placeholder 5"/>
          <p:cNvSpPr>
            <a:spLocks noGrp="1"/>
          </p:cNvSpPr>
          <p:nvPr>
            <p:ph type="body" sz="quarter" idx="12"/>
          </p:nvPr>
        </p:nvSpPr>
        <p:spPr>
          <a:xfrm>
            <a:off x="4791456" y="268224"/>
            <a:ext cx="4123944" cy="5726176"/>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976719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6858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68224"/>
            <a:ext cx="4142232" cy="572617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Industrie 4.0 / © 2019 IBM Corporation</a:t>
            </a:r>
          </a:p>
        </p:txBody>
      </p:sp>
      <p:sp>
        <p:nvSpPr>
          <p:cNvPr id="4" name="Slide Number Placeholder 3"/>
          <p:cNvSpPr>
            <a:spLocks noGrp="1"/>
          </p:cNvSpPr>
          <p:nvPr>
            <p:ph type="sldNum" sz="quarter" idx="11"/>
          </p:nvPr>
        </p:nvSpPr>
        <p:spPr/>
        <p:txBody>
          <a:bodyPr/>
          <a:lstStyle/>
          <a:p>
            <a:fld id="{87B4A1F7-895D-40CE-BC63-1E2903206627}" type="slidenum">
              <a:rPr lang="en-US" smtClean="0"/>
              <a:t>‹#›</a:t>
            </a:fld>
            <a:endParaRPr lang="en-US"/>
          </a:p>
        </p:txBody>
      </p:sp>
    </p:spTree>
    <p:extLst>
      <p:ext uri="{BB962C8B-B14F-4D97-AF65-F5344CB8AC3E}">
        <p14:creationId xmlns:p14="http://schemas.microsoft.com/office/powerpoint/2010/main" val="181734795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268224"/>
            <a:ext cx="4142232" cy="572617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Industrie 4.0 / © 2019 IBM Corporation</a:t>
            </a:r>
          </a:p>
        </p:txBody>
      </p:sp>
      <p:sp>
        <p:nvSpPr>
          <p:cNvPr id="4" name="Slide Number Placeholder 3"/>
          <p:cNvSpPr>
            <a:spLocks noGrp="1"/>
          </p:cNvSpPr>
          <p:nvPr>
            <p:ph type="sldNum" sz="quarter" idx="11"/>
          </p:nvPr>
        </p:nvSpPr>
        <p:spPr/>
        <p:txBody>
          <a:bodyPr/>
          <a:lstStyle/>
          <a:p>
            <a:fld id="{87B4A1F7-895D-40CE-BC63-1E2903206627}" type="slidenum">
              <a:rPr lang="en-US" smtClean="0"/>
              <a:t>‹#›</a:t>
            </a:fld>
            <a:endParaRPr lang="en-US"/>
          </a:p>
        </p:txBody>
      </p:sp>
    </p:spTree>
    <p:extLst>
      <p:ext uri="{BB962C8B-B14F-4D97-AF65-F5344CB8AC3E}">
        <p14:creationId xmlns:p14="http://schemas.microsoft.com/office/powerpoint/2010/main" val="27208565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268224"/>
            <a:ext cx="4142232"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Industrie 4.0 / © 2019 IBM Corporation</a:t>
            </a:r>
          </a:p>
        </p:txBody>
      </p:sp>
      <p:sp>
        <p:nvSpPr>
          <p:cNvPr id="4" name="Slide Number Placeholder 3"/>
          <p:cNvSpPr>
            <a:spLocks noGrp="1"/>
          </p:cNvSpPr>
          <p:nvPr>
            <p:ph type="sldNum" sz="quarter" idx="11"/>
          </p:nvPr>
        </p:nvSpPr>
        <p:spPr/>
        <p:txBody>
          <a:bodyPr/>
          <a:lstStyle/>
          <a:p>
            <a:fld id="{87B4A1F7-895D-40CE-BC63-1E2903206627}" type="slidenum">
              <a:rPr lang="en-US" smtClean="0"/>
              <a:t>‹#›</a:t>
            </a:fld>
            <a:endParaRPr lang="en-US"/>
          </a:p>
        </p:txBody>
      </p:sp>
    </p:spTree>
    <p:extLst>
      <p:ext uri="{BB962C8B-B14F-4D97-AF65-F5344CB8AC3E}">
        <p14:creationId xmlns:p14="http://schemas.microsoft.com/office/powerpoint/2010/main" val="134733314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342900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10"/>
          <p:cNvSpPr>
            <a:spLocks noGrp="1"/>
          </p:cNvSpPr>
          <p:nvPr>
            <p:ph sz="quarter" idx="18"/>
          </p:nvPr>
        </p:nvSpPr>
        <p:spPr>
          <a:xfrm>
            <a:off x="6858000" y="0"/>
            <a:ext cx="2286000" cy="3429000"/>
          </a:xfrm>
          <a:solidFill>
            <a:srgbClr val="031973"/>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13"/>
          <p:cNvSpPr>
            <a:spLocks noGrp="1"/>
          </p:cNvSpPr>
          <p:nvPr>
            <p:ph sz="quarter" idx="19"/>
          </p:nvPr>
        </p:nvSpPr>
        <p:spPr>
          <a:xfrm>
            <a:off x="4572000" y="3426883"/>
            <a:ext cx="4572000" cy="3431116"/>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210312" y="268224"/>
            <a:ext cx="4142232"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Industrie 4.0 / © 2019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87B4A1F7-895D-40CE-BC63-1E2903206627}" type="slidenum">
              <a:rPr lang="en-US" smtClean="0"/>
              <a:t>‹#›</a:t>
            </a:fld>
            <a:endParaRPr lang="en-US"/>
          </a:p>
        </p:txBody>
      </p:sp>
      <p:sp>
        <p:nvSpPr>
          <p:cNvPr id="8" name="Text Placeholder 7"/>
          <p:cNvSpPr>
            <a:spLocks noGrp="1"/>
          </p:cNvSpPr>
          <p:nvPr>
            <p:ph type="body" sz="quarter" idx="13"/>
          </p:nvPr>
        </p:nvSpPr>
        <p:spPr>
          <a:xfrm>
            <a:off x="219456" y="1658112"/>
            <a:ext cx="4123944"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236825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342900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0" y="-1"/>
            <a:ext cx="4572000" cy="342900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6858000" y="0"/>
            <a:ext cx="2286000" cy="3429000"/>
          </a:xfrm>
          <a:solidFill>
            <a:srgbClr val="031973"/>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13"/>
          <p:cNvSpPr>
            <a:spLocks noGrp="1"/>
          </p:cNvSpPr>
          <p:nvPr>
            <p:ph sz="quarter" idx="19"/>
          </p:nvPr>
        </p:nvSpPr>
        <p:spPr>
          <a:xfrm>
            <a:off x="4572000" y="3426883"/>
            <a:ext cx="4572000" cy="3431116"/>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6"/>
          <p:cNvSpPr>
            <a:spLocks noGrp="1"/>
          </p:cNvSpPr>
          <p:nvPr>
            <p:ph sz="quarter" idx="20"/>
          </p:nvPr>
        </p:nvSpPr>
        <p:spPr>
          <a:xfrm>
            <a:off x="0" y="3426883"/>
            <a:ext cx="4572000" cy="3431116"/>
          </a:xfrm>
          <a:solidFill>
            <a:schemeClr val="tx1"/>
          </a:solidFill>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IBM Industrie 4.0 / © 2019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87B4A1F7-895D-40CE-BC63-1E2903206627}" type="slidenum">
              <a:rPr lang="en-US" smtClean="0"/>
              <a:t>‹#›</a:t>
            </a:fld>
            <a:endParaRPr lang="en-US"/>
          </a:p>
        </p:txBody>
      </p:sp>
    </p:spTree>
    <p:extLst>
      <p:ext uri="{BB962C8B-B14F-4D97-AF65-F5344CB8AC3E}">
        <p14:creationId xmlns:p14="http://schemas.microsoft.com/office/powerpoint/2010/main" val="4079188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 Slide">
    <p:bg>
      <p:bgPr>
        <a:solidFill>
          <a:schemeClr val="tx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119738" y="231648"/>
            <a:ext cx="2834640" cy="2133600"/>
          </a:xfrm>
        </p:spPr>
        <p:txBody>
          <a:bodyPr/>
          <a:lstStyle>
            <a:lvl1pPr marL="0" indent="0" algn="l">
              <a:spcBef>
                <a:spcPts val="0"/>
              </a:spcBef>
              <a:buNone/>
              <a:defRPr sz="2000" b="0" i="0">
                <a:solidFill>
                  <a:srgbClr val="FFFFFF"/>
                </a:solidFill>
                <a:latin typeface="IBM Plex Sans Regular" charset="0"/>
                <a:cs typeface="IBM Plex Sans Regular"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grpSp>
        <p:nvGrpSpPr>
          <p:cNvPr id="50" name="Group 49"/>
          <p:cNvGrpSpPr>
            <a:grpSpLocks noChangeAspect="1"/>
          </p:cNvGrpSpPr>
          <p:nvPr userDrawn="1"/>
        </p:nvGrpSpPr>
        <p:grpSpPr>
          <a:xfrm>
            <a:off x="237913" y="6287320"/>
            <a:ext cx="473837" cy="256032"/>
            <a:chOff x="1938338" y="2368551"/>
            <a:chExt cx="5260976" cy="2132013"/>
          </a:xfrm>
          <a:solidFill>
            <a:srgbClr val="FFFFFF"/>
          </a:solidFill>
        </p:grpSpPr>
        <p:sp>
          <p:nvSpPr>
            <p:cNvPr id="51" name="Freeform 6"/>
            <p:cNvSpPr>
              <a:spLocks/>
            </p:cNvSpPr>
            <p:nvPr userDrawn="1"/>
          </p:nvSpPr>
          <p:spPr bwMode="auto">
            <a:xfrm>
              <a:off x="5208594" y="2936869"/>
              <a:ext cx="758826" cy="141292"/>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52"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53"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54"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55"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56"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57"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58"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59"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60" name="Rectangle 59"/>
            <p:cNvSpPr>
              <a:spLocks noChangeArrowheads="1"/>
            </p:cNvSpPr>
            <p:nvPr/>
          </p:nvSpPr>
          <p:spPr bwMode="auto">
            <a:xfrm>
              <a:off x="5208588"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61" name="Rectangle 60"/>
            <p:cNvSpPr>
              <a:spLocks noChangeArrowheads="1"/>
            </p:cNvSpPr>
            <p:nvPr/>
          </p:nvSpPr>
          <p:spPr bwMode="auto">
            <a:xfrm>
              <a:off x="6488113"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62" name="Rectangle 61"/>
            <p:cNvSpPr>
              <a:spLocks noChangeArrowheads="1"/>
            </p:cNvSpPr>
            <p:nvPr/>
          </p:nvSpPr>
          <p:spPr bwMode="auto">
            <a:xfrm>
              <a:off x="4924426"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63" name="Rectangle 62"/>
            <p:cNvSpPr>
              <a:spLocks noChangeArrowheads="1"/>
            </p:cNvSpPr>
            <p:nvPr/>
          </p:nvSpPr>
          <p:spPr bwMode="auto">
            <a:xfrm>
              <a:off x="4924426"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64" name="Rectangle 19"/>
            <p:cNvSpPr>
              <a:spLocks noChangeArrowheads="1"/>
            </p:cNvSpPr>
            <p:nvPr userDrawn="1"/>
          </p:nvSpPr>
          <p:spPr bwMode="auto">
            <a:xfrm>
              <a:off x="3360743" y="3790954"/>
              <a:ext cx="427045" cy="1412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65"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66"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67"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68"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69"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70"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71"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72"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73"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74"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75"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76"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77"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78"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79"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80"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81"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82"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83"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84"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85" name="Freeform 40"/>
            <p:cNvSpPr>
              <a:spLocks/>
            </p:cNvSpPr>
            <p:nvPr userDrawn="1"/>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86"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87"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88"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89"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sp>
          <p:nvSpPr>
            <p:cNvPr id="90"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C0E6FF"/>
                </a:solidFill>
                <a:latin typeface="IBM Plex Sans Regular" charset="0"/>
                <a:cs typeface="IBM Plex Sans Regular" charset="0"/>
              </a:endParaRPr>
            </a:p>
          </p:txBody>
        </p:sp>
      </p:grpSp>
      <p:sp>
        <p:nvSpPr>
          <p:cNvPr id="11" name="Title 10"/>
          <p:cNvSpPr>
            <a:spLocks noGrp="1"/>
          </p:cNvSpPr>
          <p:nvPr>
            <p:ph type="title"/>
          </p:nvPr>
        </p:nvSpPr>
        <p:spPr>
          <a:xfrm>
            <a:off x="228600" y="231648"/>
            <a:ext cx="2834640" cy="2133600"/>
          </a:xfrm>
        </p:spPr>
        <p:txBody>
          <a:bodyPr/>
          <a:lstStyle>
            <a:lvl1pPr>
              <a:defRPr b="0" i="0">
                <a:latin typeface="IBM Plex Sans Regular" charset="0"/>
                <a:cs typeface="IBM Plex Sans Regular" charset="0"/>
              </a:defRPr>
            </a:lvl1pPr>
          </a:lstStyle>
          <a:p>
            <a:r>
              <a:rPr lang="en-US" dirty="0"/>
              <a:t>Click to edit Master title style</a:t>
            </a:r>
          </a:p>
        </p:txBody>
      </p:sp>
      <p:pic>
        <p:nvPicPr>
          <p:cNvPr id="49" name="Picture 4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8601" y="3168815"/>
            <a:ext cx="1380659" cy="250672"/>
          </a:xfrm>
          <a:prstGeom prst="rect">
            <a:avLst/>
          </a:prstGeom>
        </p:spPr>
      </p:pic>
      <p:pic>
        <p:nvPicPr>
          <p:cNvPr id="92" name="Picture 91"/>
          <p:cNvPicPr>
            <a:picLocks noChangeAspect="1"/>
          </p:cNvPicPr>
          <p:nvPr userDrawn="1"/>
        </p:nvPicPr>
        <p:blipFill rotWithShape="1">
          <a:blip r:embed="rId3" cstate="screen">
            <a:extLst>
              <a:ext uri="{28A0092B-C50C-407E-A947-70E740481C1C}">
                <a14:useLocalDpi xmlns:a14="http://schemas.microsoft.com/office/drawing/2010/main"/>
              </a:ext>
            </a:extLst>
          </a:blip>
          <a:srcRect l="-1608" t="-1582"/>
          <a:stretch/>
        </p:blipFill>
        <p:spPr>
          <a:xfrm>
            <a:off x="5063068" y="1783645"/>
            <a:ext cx="4080933" cy="5074356"/>
          </a:xfrm>
          <a:prstGeom prst="rect">
            <a:avLst/>
          </a:prstGeom>
        </p:spPr>
      </p:pic>
    </p:spTree>
    <p:extLst>
      <p:ext uri="{BB962C8B-B14F-4D97-AF65-F5344CB8AC3E}">
        <p14:creationId xmlns:p14="http://schemas.microsoft.com/office/powerpoint/2010/main" val="42598197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3426883"/>
            <a:ext cx="2286000" cy="3431117"/>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0" y="1"/>
            <a:ext cx="9144000" cy="3425951"/>
          </a:xfrm>
          <a:solidFill>
            <a:schemeClr val="tx1"/>
          </a:solidFill>
        </p:spPr>
        <p:txBody>
          <a:bodyPr lIns="182880" tIns="164592" rIns="228600" bIns="228600"/>
          <a:lstStyle>
            <a:lvl1pPr>
              <a:defRPr sz="4800"/>
            </a:lvl1pPr>
          </a:lstStyle>
          <a:p>
            <a:r>
              <a:rPr lang="en-US"/>
              <a:t>Click to edit Master title style</a:t>
            </a:r>
            <a:endParaRPr lang="en-US" dirty="0"/>
          </a:p>
        </p:txBody>
      </p:sp>
      <p:sp>
        <p:nvSpPr>
          <p:cNvPr id="11" name="Content Placeholder 10"/>
          <p:cNvSpPr>
            <a:spLocks noGrp="1"/>
          </p:cNvSpPr>
          <p:nvPr>
            <p:ph sz="quarter" idx="18"/>
          </p:nvPr>
        </p:nvSpPr>
        <p:spPr>
          <a:xfrm>
            <a:off x="6858000" y="3426883"/>
            <a:ext cx="2286000" cy="3431117"/>
          </a:xfrm>
          <a:solidFill>
            <a:srgbClr val="6BA5FF"/>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13"/>
          <p:cNvSpPr>
            <a:spLocks noGrp="1"/>
          </p:cNvSpPr>
          <p:nvPr>
            <p:ph sz="quarter" idx="19"/>
          </p:nvPr>
        </p:nvSpPr>
        <p:spPr>
          <a:xfrm>
            <a:off x="2286001" y="3426883"/>
            <a:ext cx="2286000" cy="3431116"/>
          </a:xfrm>
          <a:solidFill>
            <a:srgbClr val="054ADA"/>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6"/>
          <p:cNvSpPr>
            <a:spLocks noGrp="1"/>
          </p:cNvSpPr>
          <p:nvPr>
            <p:ph sz="quarter" idx="20"/>
          </p:nvPr>
        </p:nvSpPr>
        <p:spPr>
          <a:xfrm>
            <a:off x="0" y="3426883"/>
            <a:ext cx="2286000" cy="3431116"/>
          </a:xfrm>
          <a:solidFill>
            <a:srgbClr val="031973"/>
          </a:solidFill>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IBM Industrie 4.0 / © 2019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87B4A1F7-895D-40CE-BC63-1E2903206627}" type="slidenum">
              <a:rPr lang="en-US" smtClean="0"/>
              <a:t>‹#›</a:t>
            </a:fld>
            <a:endParaRPr lang="en-US"/>
          </a:p>
        </p:txBody>
      </p:sp>
    </p:spTree>
    <p:extLst>
      <p:ext uri="{BB962C8B-B14F-4D97-AF65-F5344CB8AC3E}">
        <p14:creationId xmlns:p14="http://schemas.microsoft.com/office/powerpoint/2010/main" val="213492239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701800"/>
            <a:ext cx="9144000" cy="51562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0" y="0"/>
            <a:ext cx="9144000" cy="170180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Industrie 4.0 / © 2019 IBM Corporation</a:t>
            </a:r>
          </a:p>
        </p:txBody>
      </p:sp>
      <p:sp>
        <p:nvSpPr>
          <p:cNvPr id="4" name="Slide Number Placeholder 3"/>
          <p:cNvSpPr>
            <a:spLocks noGrp="1"/>
          </p:cNvSpPr>
          <p:nvPr>
            <p:ph type="sldNum" sz="quarter" idx="11"/>
          </p:nvPr>
        </p:nvSpPr>
        <p:spPr/>
        <p:txBody>
          <a:bodyPr/>
          <a:lstStyle/>
          <a:p>
            <a:fld id="{87B4A1F7-895D-40CE-BC63-1E2903206627}" type="slidenum">
              <a:rPr lang="en-US" smtClean="0"/>
              <a:t>‹#›</a:t>
            </a:fld>
            <a:endParaRPr lang="en-US"/>
          </a:p>
        </p:txBody>
      </p:sp>
    </p:spTree>
    <p:extLst>
      <p:ext uri="{BB962C8B-B14F-4D97-AF65-F5344CB8AC3E}">
        <p14:creationId xmlns:p14="http://schemas.microsoft.com/office/powerpoint/2010/main" val="253338800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6864096"/>
          </a:xfrm>
        </p:spPr>
        <p:txBody>
          <a:bodyPr lIns="91440" tIns="91440" rIns="91440" bIns="91440"/>
          <a:lstStyle/>
          <a:p>
            <a:r>
              <a:rPr lang="en-US"/>
              <a:t>Click icon to add picture</a:t>
            </a:r>
            <a:endParaRPr lang="en-US" dirty="0"/>
          </a:p>
        </p:txBody>
      </p:sp>
      <p:sp>
        <p:nvSpPr>
          <p:cNvPr id="8" name="Text Placeholder 5"/>
          <p:cNvSpPr>
            <a:spLocks noGrp="1"/>
          </p:cNvSpPr>
          <p:nvPr>
            <p:ph type="body" sz="quarter" idx="13"/>
          </p:nvPr>
        </p:nvSpPr>
        <p:spPr>
          <a:xfrm>
            <a:off x="0" y="3441702"/>
            <a:ext cx="2286000" cy="3416300"/>
          </a:xfrm>
          <a:solidFill>
            <a:schemeClr val="bg1"/>
          </a:solidFill>
        </p:spPr>
        <p:txBody>
          <a:bodyPr lIns="228600" tIns="228600" rIns="228600" bIns="2286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2" y="3429000"/>
            <a:ext cx="2569464" cy="342900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p>
            <a:r>
              <a:rPr lang="en-US"/>
              <a:t>IBM Industrie 4.0 / © 2019 IBM Corporation</a:t>
            </a:r>
          </a:p>
        </p:txBody>
      </p:sp>
      <p:sp>
        <p:nvSpPr>
          <p:cNvPr id="4" name="Slide Number Placeholder 3"/>
          <p:cNvSpPr>
            <a:spLocks noGrp="1"/>
          </p:cNvSpPr>
          <p:nvPr>
            <p:ph type="sldNum" sz="quarter" idx="11"/>
          </p:nvPr>
        </p:nvSpPr>
        <p:spPr/>
        <p:txBody>
          <a:bodyPr/>
          <a:lstStyle/>
          <a:p>
            <a:fld id="{87B4A1F7-895D-40CE-BC63-1E2903206627}" type="slidenum">
              <a:rPr lang="en-US" smtClean="0"/>
              <a:t>‹#›</a:t>
            </a:fld>
            <a:endParaRPr lang="en-US"/>
          </a:p>
        </p:txBody>
      </p:sp>
    </p:spTree>
    <p:extLst>
      <p:ext uri="{BB962C8B-B14F-4D97-AF65-F5344CB8AC3E}">
        <p14:creationId xmlns:p14="http://schemas.microsoft.com/office/powerpoint/2010/main" val="410848929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6864096"/>
          </a:xfrm>
          <a:solidFill>
            <a:srgbClr val="031973"/>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6864096"/>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6864096"/>
          </a:xfrm>
          <a:solidFill>
            <a:srgbClr val="6BA5FF"/>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IBM Industrie 4.0 / © 2019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87B4A1F7-895D-40CE-BC63-1E2903206627}" type="slidenum">
              <a:rPr lang="en-US" smtClean="0"/>
              <a:t>‹#›</a:t>
            </a:fld>
            <a:endParaRPr lang="en-US"/>
          </a:p>
        </p:txBody>
      </p:sp>
    </p:spTree>
    <p:extLst>
      <p:ext uri="{BB962C8B-B14F-4D97-AF65-F5344CB8AC3E}">
        <p14:creationId xmlns:p14="http://schemas.microsoft.com/office/powerpoint/2010/main" val="350568951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68224"/>
            <a:ext cx="4142232"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Industrie 4.0 / © 2019 IBM Corporation</a:t>
            </a:r>
          </a:p>
        </p:txBody>
      </p:sp>
      <p:sp>
        <p:nvSpPr>
          <p:cNvPr id="4" name="Slide Number Placeholder 3"/>
          <p:cNvSpPr>
            <a:spLocks noGrp="1"/>
          </p:cNvSpPr>
          <p:nvPr>
            <p:ph type="sldNum" sz="quarter" idx="11"/>
          </p:nvPr>
        </p:nvSpPr>
        <p:spPr/>
        <p:txBody>
          <a:bodyPr/>
          <a:lstStyle/>
          <a:p>
            <a:fld id="{87B4A1F7-895D-40CE-BC63-1E2903206627}" type="slidenum">
              <a:rPr lang="en-US" smtClean="0"/>
              <a:t>‹#›</a:t>
            </a:fld>
            <a:endParaRPr lang="en-US"/>
          </a:p>
        </p:txBody>
      </p:sp>
      <p:sp>
        <p:nvSpPr>
          <p:cNvPr id="6" name="Text Placeholder 5"/>
          <p:cNvSpPr>
            <a:spLocks noGrp="1"/>
          </p:cNvSpPr>
          <p:nvPr>
            <p:ph type="body" sz="quarter" idx="12"/>
          </p:nvPr>
        </p:nvSpPr>
        <p:spPr>
          <a:xfrm>
            <a:off x="219456" y="1658112"/>
            <a:ext cx="1837944"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514600" y="1658112"/>
            <a:ext cx="6400800"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5102896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268224"/>
            <a:ext cx="4142232"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Industrie 4.0 / © 2019 IBM Corporation</a:t>
            </a:r>
          </a:p>
        </p:txBody>
      </p:sp>
      <p:sp>
        <p:nvSpPr>
          <p:cNvPr id="4" name="Slide Number Placeholder 3"/>
          <p:cNvSpPr>
            <a:spLocks noGrp="1"/>
          </p:cNvSpPr>
          <p:nvPr>
            <p:ph type="sldNum" sz="quarter" idx="11"/>
          </p:nvPr>
        </p:nvSpPr>
        <p:spPr/>
        <p:txBody>
          <a:bodyPr/>
          <a:lstStyle/>
          <a:p>
            <a:fld id="{87B4A1F7-895D-40CE-BC63-1E2903206627}" type="slidenum">
              <a:rPr lang="en-US" smtClean="0"/>
              <a:t>‹#›</a:t>
            </a:fld>
            <a:endParaRPr lang="en-US"/>
          </a:p>
        </p:txBody>
      </p:sp>
      <p:sp>
        <p:nvSpPr>
          <p:cNvPr id="6" name="Text Placeholder 5"/>
          <p:cNvSpPr>
            <a:spLocks noGrp="1"/>
          </p:cNvSpPr>
          <p:nvPr>
            <p:ph type="body" sz="quarter" idx="12"/>
          </p:nvPr>
        </p:nvSpPr>
        <p:spPr>
          <a:xfrm>
            <a:off x="219456" y="1658112"/>
            <a:ext cx="1837944"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026777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6858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68224"/>
            <a:ext cx="4142232"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Industrie 4.0 / © 2019 IBM Corporation</a:t>
            </a:r>
          </a:p>
        </p:txBody>
      </p:sp>
      <p:sp>
        <p:nvSpPr>
          <p:cNvPr id="4" name="Slide Number Placeholder 3"/>
          <p:cNvSpPr>
            <a:spLocks noGrp="1"/>
          </p:cNvSpPr>
          <p:nvPr>
            <p:ph type="sldNum" sz="quarter" idx="11"/>
          </p:nvPr>
        </p:nvSpPr>
        <p:spPr/>
        <p:txBody>
          <a:bodyPr/>
          <a:lstStyle/>
          <a:p>
            <a:fld id="{87B4A1F7-895D-40CE-BC63-1E2903206627}" type="slidenum">
              <a:rPr lang="en-US" smtClean="0"/>
              <a:t>‹#›</a:t>
            </a:fld>
            <a:endParaRPr lang="en-US"/>
          </a:p>
        </p:txBody>
      </p:sp>
      <p:sp>
        <p:nvSpPr>
          <p:cNvPr id="8" name="Text Placeholder 7"/>
          <p:cNvSpPr>
            <a:spLocks noGrp="1"/>
          </p:cNvSpPr>
          <p:nvPr>
            <p:ph type="body" sz="quarter" idx="13"/>
          </p:nvPr>
        </p:nvSpPr>
        <p:spPr>
          <a:xfrm>
            <a:off x="219456" y="1658112"/>
            <a:ext cx="1837944"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658112"/>
            <a:ext cx="1837944"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967985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268224"/>
            <a:ext cx="4142232"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Industrie 4.0 / © 2019 IBM Corporation</a:t>
            </a:r>
          </a:p>
        </p:txBody>
      </p:sp>
      <p:sp>
        <p:nvSpPr>
          <p:cNvPr id="4" name="Slide Number Placeholder 3"/>
          <p:cNvSpPr>
            <a:spLocks noGrp="1"/>
          </p:cNvSpPr>
          <p:nvPr>
            <p:ph type="sldNum" sz="quarter" idx="11"/>
          </p:nvPr>
        </p:nvSpPr>
        <p:spPr/>
        <p:txBody>
          <a:bodyPr/>
          <a:lstStyle/>
          <a:p>
            <a:fld id="{87B4A1F7-895D-40CE-BC63-1E2903206627}" type="slidenum">
              <a:rPr lang="en-US" smtClean="0"/>
              <a:t>‹#›</a:t>
            </a:fld>
            <a:endParaRPr lang="en-US"/>
          </a:p>
        </p:txBody>
      </p:sp>
      <p:sp>
        <p:nvSpPr>
          <p:cNvPr id="6" name="Text Placeholder 5"/>
          <p:cNvSpPr>
            <a:spLocks noGrp="1"/>
          </p:cNvSpPr>
          <p:nvPr>
            <p:ph type="body" sz="quarter" idx="12"/>
          </p:nvPr>
        </p:nvSpPr>
        <p:spPr>
          <a:xfrm>
            <a:off x="219456" y="1658112"/>
            <a:ext cx="1837944"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658112"/>
            <a:ext cx="1837944"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73168" y="1621536"/>
            <a:ext cx="4142232" cy="4372864"/>
          </a:xfrm>
        </p:spPr>
        <p:txBody>
          <a:bodyPr/>
          <a:lstStyle>
            <a:lvl1pPr>
              <a:defRPr sz="2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902930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Industrie 4.0 / © 2019 IBM Corporation</a:t>
            </a:r>
          </a:p>
        </p:txBody>
      </p:sp>
      <p:sp>
        <p:nvSpPr>
          <p:cNvPr id="4" name="Slide Number Placeholder 3"/>
          <p:cNvSpPr>
            <a:spLocks noGrp="1"/>
          </p:cNvSpPr>
          <p:nvPr>
            <p:ph type="sldNum" sz="quarter" idx="11"/>
          </p:nvPr>
        </p:nvSpPr>
        <p:spPr/>
        <p:txBody>
          <a:bodyPr/>
          <a:lstStyle/>
          <a:p>
            <a:fld id="{87B4A1F7-895D-40CE-BC63-1E2903206627}" type="slidenum">
              <a:rPr lang="en-US" smtClean="0"/>
              <a:t>‹#›</a:t>
            </a:fld>
            <a:endParaRPr lang="en-US"/>
          </a:p>
        </p:txBody>
      </p:sp>
      <p:sp>
        <p:nvSpPr>
          <p:cNvPr id="6" name="Text Placeholder 5"/>
          <p:cNvSpPr>
            <a:spLocks noGrp="1"/>
          </p:cNvSpPr>
          <p:nvPr>
            <p:ph type="body" sz="quarter" idx="12"/>
          </p:nvPr>
        </p:nvSpPr>
        <p:spPr>
          <a:xfrm>
            <a:off x="219456" y="268224"/>
            <a:ext cx="1837944" cy="5726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05456" y="268224"/>
            <a:ext cx="6409876" cy="5726176"/>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55803502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Industrie 4.0 / © 2019 IBM Corporation</a:t>
            </a:r>
          </a:p>
        </p:txBody>
      </p:sp>
      <p:sp>
        <p:nvSpPr>
          <p:cNvPr id="4" name="Slide Number Placeholder 3"/>
          <p:cNvSpPr>
            <a:spLocks noGrp="1"/>
          </p:cNvSpPr>
          <p:nvPr>
            <p:ph type="sldNum" sz="quarter" idx="11"/>
          </p:nvPr>
        </p:nvSpPr>
        <p:spPr/>
        <p:txBody>
          <a:bodyPr/>
          <a:lstStyle/>
          <a:p>
            <a:fld id="{87B4A1F7-895D-40CE-BC63-1E2903206627}" type="slidenum">
              <a:rPr lang="en-US" smtClean="0"/>
              <a:t>‹#›</a:t>
            </a:fld>
            <a:endParaRPr lang="en-US"/>
          </a:p>
        </p:txBody>
      </p:sp>
    </p:spTree>
    <p:extLst>
      <p:ext uri="{BB962C8B-B14F-4D97-AF65-F5344CB8AC3E}">
        <p14:creationId xmlns:p14="http://schemas.microsoft.com/office/powerpoint/2010/main" val="30606367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26" Type="http://schemas.openxmlformats.org/officeDocument/2006/relationships/slideLayout" Target="../slideLayouts/slideLayout34.xml"/><Relationship Id="rId3" Type="http://schemas.openxmlformats.org/officeDocument/2006/relationships/slideLayout" Target="../slideLayouts/slideLayout11.xml"/><Relationship Id="rId21" Type="http://schemas.openxmlformats.org/officeDocument/2006/relationships/slideLayout" Target="../slideLayouts/slideLayout29.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slideLayout" Target="../slideLayouts/slideLayout33.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slideLayout" Target="../slideLayouts/slideLayout32.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28" Type="http://schemas.openxmlformats.org/officeDocument/2006/relationships/theme" Target="../theme/theme2.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 Id="rId27"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theme" Target="../theme/theme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8"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slideLayout" Target="../slideLayouts/slideLayout109.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42" Type="http://schemas.openxmlformats.org/officeDocument/2006/relationships/image" Target="../media/image15.png"/><Relationship Id="rId7" Type="http://schemas.openxmlformats.org/officeDocument/2006/relationships/slideLayout" Target="../slideLayouts/slideLayout7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41" Type="http://schemas.openxmlformats.org/officeDocument/2006/relationships/theme" Target="../theme/theme4.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40" Type="http://schemas.openxmlformats.org/officeDocument/2006/relationships/slideLayout" Target="../slideLayouts/slideLayout110.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8" Type="http://schemas.openxmlformats.org/officeDocument/2006/relationships/slideLayout" Target="../slideLayouts/slideLayout78.xml"/><Relationship Id="rId3" Type="http://schemas.openxmlformats.org/officeDocument/2006/relationships/slideLayout" Target="../slideLayouts/slideLayout73.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slideLayout" Target="../slideLayouts/slideLayout10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Number Placeholder 3"/>
          <p:cNvSpPr>
            <a:spLocks noGrp="1"/>
          </p:cNvSpPr>
          <p:nvPr>
            <p:ph type="sldNum" sz="quarter" idx="4"/>
          </p:nvPr>
        </p:nvSpPr>
        <p:spPr>
          <a:xfrm>
            <a:off x="8603852" y="6492875"/>
            <a:ext cx="482561" cy="311471"/>
          </a:xfrm>
          <a:prstGeom prst="rect">
            <a:avLst/>
          </a:prstGeom>
        </p:spPr>
        <p:txBody>
          <a:bodyPr/>
          <a:lstStyle>
            <a:lvl1pPr algn="ctr">
              <a:defRPr sz="900">
                <a:solidFill>
                  <a:schemeClr val="bg1">
                    <a:lumMod val="50000"/>
                  </a:schemeClr>
                </a:solidFill>
              </a:defRPr>
            </a:lvl1pPr>
          </a:lstStyle>
          <a:p>
            <a:fld id="{9B6B7A19-9BD6-654B-9E7A-5FCB6FF99B9F}" type="slidenum">
              <a:rPr lang="en-US" smtClean="0"/>
              <a:pPr/>
              <a:t>‹#›</a:t>
            </a:fld>
            <a:endParaRPr lang="en-US" dirty="0"/>
          </a:p>
        </p:txBody>
      </p:sp>
      <p:pic>
        <p:nvPicPr>
          <p:cNvPr id="8" name="Picture 3"/>
          <p:cNvPicPr>
            <a:picLocks noChangeAspect="1" noChangeArrowheads="1"/>
          </p:cNvPicPr>
          <p:nvPr userDrawn="1"/>
        </p:nvPicPr>
        <p:blipFill>
          <a:blip r:embed="rId10">
            <a:extLst>
              <a:ext uri="{28A0092B-C50C-407E-A947-70E740481C1C}">
                <a14:useLocalDpi xmlns:a14="http://schemas.microsoft.com/office/drawing/2010/main" val="0"/>
              </a:ext>
            </a:extLst>
          </a:blip>
          <a:stretch>
            <a:fillRect/>
          </a:stretch>
        </p:blipFill>
        <p:spPr bwMode="auto">
          <a:xfrm>
            <a:off x="0" y="6477000"/>
            <a:ext cx="9144000" cy="380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 name="Title Placeholder 1">
            <a:extLst>
              <a:ext uri="{FF2B5EF4-FFF2-40B4-BE49-F238E27FC236}">
                <a16:creationId xmlns:a16="http://schemas.microsoft.com/office/drawing/2014/main" id="{B526AB10-3D33-4E52-8170-1B592A836F54}"/>
              </a:ext>
            </a:extLst>
          </p:cNvPr>
          <p:cNvSpPr>
            <a:spLocks noGrp="1"/>
          </p:cNvSpPr>
          <p:nvPr>
            <p:ph type="title"/>
          </p:nvPr>
        </p:nvSpPr>
        <p:spPr>
          <a:xfrm>
            <a:off x="1" y="0"/>
            <a:ext cx="6753339" cy="623986"/>
          </a:xfrm>
          <a:prstGeom prst="rect">
            <a:avLst/>
          </a:prstGeom>
          <a:solidFill>
            <a:srgbClr val="152935"/>
          </a:solidFill>
        </p:spPr>
        <p:txBody>
          <a:bodyPr vert="horz" lIns="91440" tIns="45720" rIns="91440" bIns="45720" rtlCol="0" anchor="ctr">
            <a:normAutofit/>
          </a:bodyPr>
          <a:lstStyle/>
          <a:p>
            <a:r>
              <a:rPr lang="en-US" dirty="0"/>
              <a:t>Click to edit Master title style</a:t>
            </a:r>
          </a:p>
        </p:txBody>
      </p:sp>
      <p:sp>
        <p:nvSpPr>
          <p:cNvPr id="22" name="Rectangle 21">
            <a:extLst>
              <a:ext uri="{FF2B5EF4-FFF2-40B4-BE49-F238E27FC236}">
                <a16:creationId xmlns:a16="http://schemas.microsoft.com/office/drawing/2014/main" id="{C92D5276-F0B0-4DDA-B82E-3DD5A2254CAE}"/>
              </a:ext>
            </a:extLst>
          </p:cNvPr>
          <p:cNvSpPr/>
          <p:nvPr userDrawn="1"/>
        </p:nvSpPr>
        <p:spPr>
          <a:xfrm>
            <a:off x="6753340" y="0"/>
            <a:ext cx="2390660" cy="623986"/>
          </a:xfrm>
          <a:prstGeom prst="rect">
            <a:avLst/>
          </a:prstGeom>
          <a:solidFill>
            <a:srgbClr val="1529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43FD1421-55A3-4F25-8C4D-B4284C1AC569}"/>
              </a:ext>
            </a:extLst>
          </p:cNvPr>
          <p:cNvPicPr>
            <a:picLocks noChangeAspect="1"/>
          </p:cNvPicPr>
          <p:nvPr userDrawn="1"/>
        </p:nvPicPr>
        <p:blipFill rotWithShape="1">
          <a:blip r:embed="rId11" cstate="screen">
            <a:extLst>
              <a:ext uri="{28A0092B-C50C-407E-A947-70E740481C1C}">
                <a14:useLocalDpi xmlns:a14="http://schemas.microsoft.com/office/drawing/2010/main"/>
              </a:ext>
            </a:extLst>
          </a:blip>
          <a:srcRect l="27119" t="24290" r="18050" b="20157"/>
          <a:stretch/>
        </p:blipFill>
        <p:spPr>
          <a:xfrm>
            <a:off x="8440534" y="-48360"/>
            <a:ext cx="809196" cy="720705"/>
          </a:xfrm>
          <a:prstGeom prst="rect">
            <a:avLst/>
          </a:prstGeom>
        </p:spPr>
      </p:pic>
      <p:pic>
        <p:nvPicPr>
          <p:cNvPr id="24" name="Picture 23">
            <a:extLst>
              <a:ext uri="{FF2B5EF4-FFF2-40B4-BE49-F238E27FC236}">
                <a16:creationId xmlns:a16="http://schemas.microsoft.com/office/drawing/2014/main" id="{B23AB27C-8999-4657-AB39-74BF3A27DE93}"/>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6566053" y="0"/>
            <a:ext cx="2037799" cy="623986"/>
          </a:xfrm>
          <a:prstGeom prst="rect">
            <a:avLst/>
          </a:prstGeom>
        </p:spPr>
      </p:pic>
    </p:spTree>
    <p:extLst>
      <p:ext uri="{BB962C8B-B14F-4D97-AF65-F5344CB8AC3E}">
        <p14:creationId xmlns:p14="http://schemas.microsoft.com/office/powerpoint/2010/main" val="862150793"/>
      </p:ext>
    </p:extLst>
  </p:cSld>
  <p:clrMap bg1="lt1" tx1="dk1" bg2="lt2" tx2="dk2" accent1="accent1" accent2="accent2" accent3="accent3" accent4="accent4" accent5="accent5" accent6="accent6" hlink="hlink" folHlink="folHlink"/>
  <p:sldLayoutIdLst>
    <p:sldLayoutId id="2147483757" r:id="rId1"/>
    <p:sldLayoutId id="2147483759" r:id="rId2"/>
    <p:sldLayoutId id="2147483760" r:id="rId3"/>
    <p:sldLayoutId id="2147483765" r:id="rId4"/>
    <p:sldLayoutId id="2147483766" r:id="rId5"/>
    <p:sldLayoutId id="2147483832" r:id="rId6"/>
    <p:sldLayoutId id="2147483833" r:id="rId7"/>
    <p:sldLayoutId id="2147483834" r:id="rId8"/>
  </p:sldLayoutIdLst>
  <p:hf hdr="0" ftr="0" dt="0"/>
  <p:txStyles>
    <p:titleStyle>
      <a:lvl1pPr algn="l" defTabSz="457200" rtl="0" eaLnBrk="1" latinLnBrk="0" hangingPunct="1">
        <a:lnSpc>
          <a:spcPct val="95000"/>
        </a:lnSpc>
        <a:spcBef>
          <a:spcPct val="0"/>
        </a:spcBef>
        <a:buNone/>
        <a:defRPr sz="2800" kern="1200" baseline="0">
          <a:solidFill>
            <a:schemeClr val="bg1">
              <a:lumMod val="95000"/>
            </a:schemeClr>
          </a:solidFill>
          <a:latin typeface="+mj-lt"/>
          <a:ea typeface="+mj-ea"/>
          <a:cs typeface="+mj-cs"/>
        </a:defRPr>
      </a:lvl1pPr>
    </p:titleStyle>
    <p:bodyStyle>
      <a:lvl1pPr marL="298450" indent="-298450" algn="l" defTabSz="457200" rtl="0" eaLnBrk="1" latinLnBrk="0" hangingPunct="1">
        <a:spcBef>
          <a:spcPct val="20000"/>
        </a:spcBef>
        <a:buClr>
          <a:schemeClr val="accent1"/>
        </a:buClr>
        <a:buSzPct val="100000"/>
        <a:buFont typeface="Arial"/>
        <a:buChar char="•"/>
        <a:defRPr sz="2200" kern="1200">
          <a:solidFill>
            <a:schemeClr val="tx1"/>
          </a:solidFill>
          <a:latin typeface="+mn-lt"/>
          <a:ea typeface="+mn-ea"/>
          <a:cs typeface="+mn-cs"/>
        </a:defRPr>
      </a:lvl1pPr>
      <a:lvl2pPr marL="712788"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082675" indent="-228600" algn="l" defTabSz="457200" rtl="0" eaLnBrk="1" latinLnBrk="0" hangingPunct="1">
        <a:spcBef>
          <a:spcPct val="20000"/>
        </a:spcBef>
        <a:buFont typeface="Lucida Grande"/>
        <a:buChar char="–"/>
        <a:defRPr sz="1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29668"/>
            <a:ext cx="2103120" cy="5791200"/>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2408195" y="229668"/>
            <a:ext cx="2105840" cy="5791200"/>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2"/>
          </p:nvPr>
        </p:nvSpPr>
        <p:spPr>
          <a:xfrm>
            <a:off x="7107556" y="6291072"/>
            <a:ext cx="1809432" cy="268224"/>
          </a:xfrm>
          <a:prstGeom prst="rect">
            <a:avLst/>
          </a:prstGeom>
        </p:spPr>
        <p:txBody>
          <a:bodyPr vert="horz" lIns="0" tIns="0" rIns="0" bIns="0" rtlCol="0" anchor="b" anchorCtr="0"/>
          <a:lstStyle>
            <a:lvl1pPr algn="r">
              <a:defRPr sz="500" b="0" i="0">
                <a:solidFill>
                  <a:srgbClr val="FFFFFF"/>
                </a:solidFill>
                <a:latin typeface="IBM Plex Sans Regular" charset="0"/>
                <a:cs typeface="IBM Plex Sans Regular" charset="0"/>
              </a:defRPr>
            </a:lvl1pPr>
          </a:lstStyle>
          <a:p>
            <a:endParaRPr lang="en-US" dirty="0"/>
          </a:p>
        </p:txBody>
      </p:sp>
      <p:sp>
        <p:nvSpPr>
          <p:cNvPr id="5" name="Footer Placeholder 4"/>
          <p:cNvSpPr>
            <a:spLocks noGrp="1"/>
          </p:cNvSpPr>
          <p:nvPr>
            <p:ph type="ftr" sz="quarter" idx="3"/>
          </p:nvPr>
        </p:nvSpPr>
        <p:spPr>
          <a:xfrm>
            <a:off x="603504" y="6291072"/>
            <a:ext cx="2895600" cy="268224"/>
          </a:xfrm>
          <a:prstGeom prst="rect">
            <a:avLst/>
          </a:prstGeom>
        </p:spPr>
        <p:txBody>
          <a:bodyPr vert="horz" lIns="0" tIns="0" rIns="0" bIns="0" rtlCol="0" anchor="b" anchorCtr="0"/>
          <a:lstStyle>
            <a:lvl1pPr algn="l">
              <a:defRPr sz="500" b="0" i="0">
                <a:solidFill>
                  <a:srgbClr val="FFFFFF"/>
                </a:solidFill>
                <a:latin typeface="IBM Plex Sans Regular" charset="0"/>
                <a:cs typeface="IBM Plex Sans Regular" charset="0"/>
              </a:defRPr>
            </a:lvl1pPr>
          </a:lstStyle>
          <a:p>
            <a:r>
              <a:rPr lang="en-US"/>
              <a:t>IBM Watson IoT / © 2018 IBM Corporation</a:t>
            </a:r>
            <a:endParaRPr lang="en-US" dirty="0"/>
          </a:p>
        </p:txBody>
      </p:sp>
      <p:sp>
        <p:nvSpPr>
          <p:cNvPr id="6" name="Slide Number Placeholder 5"/>
          <p:cNvSpPr>
            <a:spLocks noGrp="1"/>
          </p:cNvSpPr>
          <p:nvPr>
            <p:ph type="sldNum" sz="quarter" idx="4"/>
          </p:nvPr>
        </p:nvSpPr>
        <p:spPr>
          <a:xfrm>
            <a:off x="230188" y="6291072"/>
            <a:ext cx="210312" cy="268224"/>
          </a:xfrm>
          <a:prstGeom prst="rect">
            <a:avLst/>
          </a:prstGeom>
        </p:spPr>
        <p:txBody>
          <a:bodyPr vert="horz" lIns="0" tIns="0" rIns="0" bIns="0" rtlCol="0" anchor="b" anchorCtr="0"/>
          <a:lstStyle>
            <a:lvl1pPr algn="l">
              <a:defRPr sz="500" b="0" i="0">
                <a:solidFill>
                  <a:srgbClr val="FFFFFF"/>
                </a:solidFill>
                <a:latin typeface="IBM Plex Sans Regular" charset="0"/>
                <a:cs typeface="IBM Plex Sans Regular" charset="0"/>
              </a:defRPr>
            </a:lvl1pPr>
          </a:lstStyle>
          <a:p>
            <a:fld id="{E4DBDE34-E9B5-E04F-B662-69720E4BCB53}" type="slidenum">
              <a:rPr lang="en-US" smtClean="0"/>
              <a:pPr/>
              <a:t>‹#›</a:t>
            </a:fld>
            <a:endParaRPr lang="en-US" dirty="0"/>
          </a:p>
        </p:txBody>
      </p:sp>
    </p:spTree>
    <p:extLst>
      <p:ext uri="{BB962C8B-B14F-4D97-AF65-F5344CB8AC3E}">
        <p14:creationId xmlns:p14="http://schemas.microsoft.com/office/powerpoint/2010/main" val="2402714952"/>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787" r:id="rId19"/>
    <p:sldLayoutId id="2147483788" r:id="rId20"/>
    <p:sldLayoutId id="2147483789" r:id="rId21"/>
    <p:sldLayoutId id="2147483790" r:id="rId22"/>
    <p:sldLayoutId id="2147483791" r:id="rId23"/>
    <p:sldLayoutId id="2147483792" r:id="rId24"/>
    <p:sldLayoutId id="2147483793" r:id="rId25"/>
    <p:sldLayoutId id="2147483794" r:id="rId26"/>
    <p:sldLayoutId id="2147483795" r:id="rId27"/>
  </p:sldLayoutIdLst>
  <p:hf hdr="0" dt="0"/>
  <p:txStyles>
    <p:titleStyle>
      <a:lvl1pPr algn="l" defTabSz="457200" rtl="0" eaLnBrk="1" latinLnBrk="0" hangingPunct="1">
        <a:lnSpc>
          <a:spcPct val="100000"/>
        </a:lnSpc>
        <a:spcBef>
          <a:spcPct val="0"/>
        </a:spcBef>
        <a:buNone/>
        <a:defRPr sz="2000" b="0" i="0" kern="1200">
          <a:solidFill>
            <a:srgbClr val="FFFFFF"/>
          </a:solidFill>
          <a:latin typeface="IBM Plex Sans Regular" charset="0"/>
          <a:ea typeface="+mj-ea"/>
          <a:cs typeface="IBM Plex Sans Regular" charset="0"/>
        </a:defRPr>
      </a:lvl1pPr>
    </p:titleStyle>
    <p:bodyStyle>
      <a:lvl1pPr marL="0" indent="0" algn="l" defTabSz="457200" rtl="0" eaLnBrk="1" latinLnBrk="0" hangingPunct="1">
        <a:spcBef>
          <a:spcPts val="1500"/>
        </a:spcBef>
        <a:buFont typeface="Arial"/>
        <a:buNone/>
        <a:defRPr sz="2000" b="0" i="0" kern="1200">
          <a:solidFill>
            <a:srgbClr val="FFFFFF"/>
          </a:solidFill>
          <a:latin typeface="IBM Plex Sans Regular" charset="0"/>
          <a:ea typeface="+mn-ea"/>
          <a:cs typeface="IBM Plex Sans Regular" charset="0"/>
        </a:defRPr>
      </a:lvl1pPr>
      <a:lvl2pPr marL="173038" indent="-173038" algn="l" defTabSz="457200" rtl="0" eaLnBrk="1" latinLnBrk="0" hangingPunct="1">
        <a:spcBef>
          <a:spcPct val="20000"/>
        </a:spcBef>
        <a:buFont typeface="Arial"/>
        <a:buChar char="–"/>
        <a:defRPr sz="2000" b="0" i="0" kern="1200">
          <a:solidFill>
            <a:srgbClr val="FFFFFF"/>
          </a:solidFill>
          <a:latin typeface="IBM Plex Sans Regular" charset="0"/>
          <a:ea typeface="+mn-ea"/>
          <a:cs typeface="IBM Plex Sans Regular" charset="0"/>
        </a:defRPr>
      </a:lvl2pPr>
      <a:lvl3pPr marL="396875" indent="-173038" algn="l" defTabSz="457200" rtl="0" eaLnBrk="1" latinLnBrk="0" hangingPunct="1">
        <a:spcBef>
          <a:spcPct val="20000"/>
        </a:spcBef>
        <a:buFont typeface="Arial"/>
        <a:buChar char="•"/>
        <a:defRPr sz="2000" b="0" i="0" kern="1200">
          <a:solidFill>
            <a:srgbClr val="FFFFFF"/>
          </a:solidFill>
          <a:latin typeface="IBM Plex Sans Regular" charset="0"/>
          <a:ea typeface="+mn-ea"/>
          <a:cs typeface="IBM Plex Sans Regular" charset="0"/>
        </a:defRPr>
      </a:lvl3pPr>
      <a:lvl4pPr marL="625475" indent="-168275" algn="l" defTabSz="457200" rtl="0" eaLnBrk="1" latinLnBrk="0" hangingPunct="1">
        <a:spcBef>
          <a:spcPct val="20000"/>
        </a:spcBef>
        <a:buFont typeface="Arial"/>
        <a:buChar char="–"/>
        <a:defRPr sz="2000" b="0" i="0" kern="1200">
          <a:solidFill>
            <a:srgbClr val="FFFFFF"/>
          </a:solidFill>
          <a:latin typeface="IBM Plex Sans Regular" charset="0"/>
          <a:ea typeface="+mn-ea"/>
          <a:cs typeface="IBM Plex Sans Regular" charset="0"/>
        </a:defRPr>
      </a:lvl4pPr>
      <a:lvl5pPr marL="803275" indent="-173038" algn="l" defTabSz="457200" rtl="0" eaLnBrk="1" latinLnBrk="0" hangingPunct="1">
        <a:spcBef>
          <a:spcPct val="20000"/>
        </a:spcBef>
        <a:buFont typeface="Arial"/>
        <a:buChar char="»"/>
        <a:defRPr sz="2000" b="0" i="0" kern="1200">
          <a:solidFill>
            <a:srgbClr val="FFFFFF"/>
          </a:solidFill>
          <a:latin typeface="IBM Plex Sans Regular" charset="0"/>
          <a:ea typeface="+mn-ea"/>
          <a:cs typeface="IBM Plex Sans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29668"/>
            <a:ext cx="2103120" cy="5791200"/>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2408195" y="229668"/>
            <a:ext cx="2105840" cy="5791200"/>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2"/>
          </p:nvPr>
        </p:nvSpPr>
        <p:spPr>
          <a:xfrm>
            <a:off x="7107556" y="6291072"/>
            <a:ext cx="1809432" cy="268224"/>
          </a:xfrm>
          <a:prstGeom prst="rect">
            <a:avLst/>
          </a:prstGeom>
        </p:spPr>
        <p:txBody>
          <a:bodyPr vert="horz" lIns="0" tIns="0" rIns="0" bIns="0" rtlCol="0" anchor="b" anchorCtr="0"/>
          <a:lstStyle>
            <a:lvl1pPr algn="r">
              <a:defRPr sz="500" b="0" i="0">
                <a:solidFill>
                  <a:schemeClr val="bg1"/>
                </a:solidFill>
                <a:latin typeface="IBM Plex Sans Regular" charset="0"/>
                <a:cs typeface="IBM Plex Sans Regular" charset="0"/>
              </a:defRPr>
            </a:lvl1pPr>
          </a:lstStyle>
          <a:p>
            <a:endParaRPr lang="en-US" dirty="0"/>
          </a:p>
        </p:txBody>
      </p:sp>
      <p:sp>
        <p:nvSpPr>
          <p:cNvPr id="5" name="Footer Placeholder 4"/>
          <p:cNvSpPr>
            <a:spLocks noGrp="1"/>
          </p:cNvSpPr>
          <p:nvPr>
            <p:ph type="ftr" sz="quarter" idx="3"/>
          </p:nvPr>
        </p:nvSpPr>
        <p:spPr>
          <a:xfrm>
            <a:off x="603504" y="6291072"/>
            <a:ext cx="2895600" cy="268224"/>
          </a:xfrm>
          <a:prstGeom prst="rect">
            <a:avLst/>
          </a:prstGeom>
        </p:spPr>
        <p:txBody>
          <a:bodyPr vert="horz" lIns="0" tIns="0" rIns="0" bIns="0" rtlCol="0" anchor="b" anchorCtr="0"/>
          <a:lstStyle>
            <a:lvl1pPr algn="l">
              <a:defRPr sz="500" b="0" i="0">
                <a:solidFill>
                  <a:schemeClr val="bg1"/>
                </a:solidFill>
                <a:latin typeface="IBM Plex Sans Regular" charset="0"/>
                <a:cs typeface="IBM Plex Sans Regular" charset="0"/>
              </a:defRPr>
            </a:lvl1pPr>
          </a:lstStyle>
          <a:p>
            <a:r>
              <a:rPr lang="de-DE" dirty="0">
                <a:solidFill>
                  <a:schemeClr val="tx1"/>
                </a:solidFill>
              </a:rPr>
              <a:t>IBM Watson </a:t>
            </a:r>
            <a:r>
              <a:rPr lang="de-DE" dirty="0" err="1">
                <a:solidFill>
                  <a:schemeClr val="tx1"/>
                </a:solidFill>
              </a:rPr>
              <a:t>IoT</a:t>
            </a:r>
            <a:r>
              <a:rPr lang="de-DE" dirty="0">
                <a:solidFill>
                  <a:schemeClr val="tx1"/>
                </a:solidFill>
              </a:rPr>
              <a:t> / © 2018 IBM Corporation</a:t>
            </a:r>
            <a:endParaRPr lang="en-US" dirty="0">
              <a:solidFill>
                <a:schemeClr val="tx1"/>
              </a:solidFill>
            </a:endParaRPr>
          </a:p>
        </p:txBody>
      </p:sp>
      <p:sp>
        <p:nvSpPr>
          <p:cNvPr id="6" name="Slide Number Placeholder 5"/>
          <p:cNvSpPr>
            <a:spLocks noGrp="1"/>
          </p:cNvSpPr>
          <p:nvPr>
            <p:ph type="sldNum" sz="quarter" idx="4"/>
          </p:nvPr>
        </p:nvSpPr>
        <p:spPr>
          <a:xfrm>
            <a:off x="230188" y="6291072"/>
            <a:ext cx="210312" cy="268224"/>
          </a:xfrm>
          <a:prstGeom prst="rect">
            <a:avLst/>
          </a:prstGeom>
        </p:spPr>
        <p:txBody>
          <a:bodyPr vert="horz" lIns="0" tIns="0" rIns="0" bIns="0" rtlCol="0" anchor="b" anchorCtr="0"/>
          <a:lstStyle>
            <a:lvl1pPr algn="l">
              <a:defRPr sz="500" b="0" i="0">
                <a:solidFill>
                  <a:schemeClr val="bg1"/>
                </a:solidFill>
                <a:latin typeface="IBM Plex Sans Regular" charset="0"/>
                <a:cs typeface="IBM Plex Sans Regular" charset="0"/>
              </a:defRPr>
            </a:lvl1pPr>
          </a:lstStyle>
          <a:p>
            <a:fld id="{E4DBDE34-E9B5-E04F-B662-69720E4BCB53}" type="slidenum">
              <a:rPr lang="en-US" smtClean="0"/>
              <a:pPr/>
              <a:t>‹#›</a:t>
            </a:fld>
            <a:endParaRPr lang="en-US" dirty="0"/>
          </a:p>
        </p:txBody>
      </p:sp>
    </p:spTree>
    <p:extLst>
      <p:ext uri="{BB962C8B-B14F-4D97-AF65-F5344CB8AC3E}">
        <p14:creationId xmlns:p14="http://schemas.microsoft.com/office/powerpoint/2010/main" val="2758579686"/>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6" r:id="rId20"/>
    <p:sldLayoutId id="2147483817" r:id="rId21"/>
    <p:sldLayoutId id="2147483818" r:id="rId22"/>
    <p:sldLayoutId id="2147483819" r:id="rId23"/>
    <p:sldLayoutId id="2147483820" r:id="rId24"/>
    <p:sldLayoutId id="2147483821" r:id="rId25"/>
    <p:sldLayoutId id="2147483822" r:id="rId26"/>
    <p:sldLayoutId id="2147483823" r:id="rId27"/>
    <p:sldLayoutId id="2147483824" r:id="rId28"/>
    <p:sldLayoutId id="2147483825" r:id="rId29"/>
    <p:sldLayoutId id="2147483826" r:id="rId30"/>
    <p:sldLayoutId id="2147483827" r:id="rId31"/>
    <p:sldLayoutId id="2147483828" r:id="rId32"/>
    <p:sldLayoutId id="2147483829" r:id="rId33"/>
    <p:sldLayoutId id="2147483830" r:id="rId34"/>
    <p:sldLayoutId id="2147483831" r:id="rId35"/>
  </p:sldLayoutIdLst>
  <p:hf hdr="0" dt="0"/>
  <p:txStyles>
    <p:titleStyle>
      <a:lvl1pPr algn="l" defTabSz="457200" rtl="0" eaLnBrk="1" latinLnBrk="0" hangingPunct="1">
        <a:lnSpc>
          <a:spcPct val="100000"/>
        </a:lnSpc>
        <a:spcBef>
          <a:spcPct val="0"/>
        </a:spcBef>
        <a:buNone/>
        <a:defRPr sz="2000" b="0" i="0" kern="1200">
          <a:solidFill>
            <a:schemeClr val="bg1"/>
          </a:solidFill>
          <a:latin typeface="IBM Plex Sans Regular" charset="0"/>
          <a:ea typeface="+mj-ea"/>
          <a:cs typeface="IBM Plex Sans Regular" charset="0"/>
        </a:defRPr>
      </a:lvl1pPr>
    </p:titleStyle>
    <p:bodyStyle>
      <a:lvl1pPr marL="0" indent="0" algn="l" defTabSz="457200" rtl="0" eaLnBrk="1" latinLnBrk="0" hangingPunct="1">
        <a:spcBef>
          <a:spcPts val="1500"/>
        </a:spcBef>
        <a:buFont typeface="Arial"/>
        <a:buNone/>
        <a:defRPr sz="2000" b="0" i="0" kern="1200">
          <a:solidFill>
            <a:schemeClr val="bg1"/>
          </a:solidFill>
          <a:latin typeface="IBM Plex Sans Regular" charset="0"/>
          <a:ea typeface="+mn-ea"/>
          <a:cs typeface="IBM Plex Sans Regular" charset="0"/>
        </a:defRPr>
      </a:lvl1pPr>
      <a:lvl2pPr marL="173038" indent="-173038" algn="l" defTabSz="457200" rtl="0" eaLnBrk="1" latinLnBrk="0" hangingPunct="1">
        <a:spcBef>
          <a:spcPct val="20000"/>
        </a:spcBef>
        <a:buFont typeface="Arial"/>
        <a:buChar char="–"/>
        <a:defRPr sz="2000" b="0" i="0" kern="1200">
          <a:solidFill>
            <a:schemeClr val="bg1"/>
          </a:solidFill>
          <a:latin typeface="IBM Plex Sans Regular" charset="0"/>
          <a:ea typeface="+mn-ea"/>
          <a:cs typeface="IBM Plex Sans Regular" charset="0"/>
        </a:defRPr>
      </a:lvl2pPr>
      <a:lvl3pPr marL="396875" indent="-173038" algn="l" defTabSz="457200" rtl="0" eaLnBrk="1" latinLnBrk="0" hangingPunct="1">
        <a:spcBef>
          <a:spcPct val="20000"/>
        </a:spcBef>
        <a:buFont typeface="Arial"/>
        <a:buChar char="•"/>
        <a:defRPr sz="2000" b="0" i="0" kern="1200">
          <a:solidFill>
            <a:schemeClr val="bg1"/>
          </a:solidFill>
          <a:latin typeface="IBM Plex Sans Regular" charset="0"/>
          <a:ea typeface="+mn-ea"/>
          <a:cs typeface="IBM Plex Sans Regular" charset="0"/>
        </a:defRPr>
      </a:lvl3pPr>
      <a:lvl4pPr marL="625475" indent="-168275" algn="l" defTabSz="457200" rtl="0" eaLnBrk="1" latinLnBrk="0" hangingPunct="1">
        <a:spcBef>
          <a:spcPct val="20000"/>
        </a:spcBef>
        <a:buFont typeface="Arial"/>
        <a:buChar char="–"/>
        <a:defRPr sz="2000" b="0" i="0" kern="1200">
          <a:solidFill>
            <a:schemeClr val="bg1"/>
          </a:solidFill>
          <a:latin typeface="IBM Plex Sans Regular" charset="0"/>
          <a:ea typeface="+mn-ea"/>
          <a:cs typeface="IBM Plex Sans Regular" charset="0"/>
        </a:defRPr>
      </a:lvl4pPr>
      <a:lvl5pPr marL="803275" indent="-173038" algn="l" defTabSz="457200" rtl="0" eaLnBrk="1" latinLnBrk="0" hangingPunct="1">
        <a:spcBef>
          <a:spcPct val="20000"/>
        </a:spcBef>
        <a:buFont typeface="Arial"/>
        <a:buChar char="»"/>
        <a:defRPr sz="2000" b="0" i="0" kern="1200">
          <a:solidFill>
            <a:schemeClr val="bg1"/>
          </a:solidFill>
          <a:latin typeface="IBM Plex Sans Regular" charset="0"/>
          <a:ea typeface="+mn-ea"/>
          <a:cs typeface="IBM Plex Sans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2060"/>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68224"/>
            <a:ext cx="4142232"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4791456" y="268224"/>
            <a:ext cx="4123944" cy="5726176"/>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3"/>
          </p:nvPr>
        </p:nvSpPr>
        <p:spPr>
          <a:xfrm>
            <a:off x="228666" y="6383869"/>
            <a:ext cx="2160000" cy="222249"/>
          </a:xfrm>
          <a:prstGeom prst="rect">
            <a:avLst/>
          </a:prstGeom>
        </p:spPr>
        <p:txBody>
          <a:bodyPr vert="horz" lIns="0" tIns="0" rIns="0" bIns="0" rtlCol="0" anchor="ctr"/>
          <a:lstStyle>
            <a:lvl1pPr marL="0" marR="0" indent="0" algn="l" defTabSz="685966" rtl="0" eaLnBrk="1" fontAlgn="auto" latinLnBrk="0" hangingPunct="1">
              <a:lnSpc>
                <a:spcPct val="100000"/>
              </a:lnSpc>
              <a:spcBef>
                <a:spcPts val="0"/>
              </a:spcBef>
              <a:spcAft>
                <a:spcPts val="0"/>
              </a:spcAft>
              <a:buClrTx/>
              <a:buSzTx/>
              <a:buFontTx/>
              <a:buNone/>
              <a:tabLst/>
              <a:defRPr sz="600">
                <a:solidFill>
                  <a:schemeClr val="bg1"/>
                </a:solidFill>
                <a:latin typeface="+mn-lt"/>
              </a:defRPr>
            </a:lvl1pPr>
          </a:lstStyle>
          <a:p>
            <a:r>
              <a:rPr lang="en-US"/>
              <a:t>IBM Industrie 4.0 / © 2019 IBM Corporation</a:t>
            </a:r>
            <a:endParaRPr lang="en-US" dirty="0"/>
          </a:p>
        </p:txBody>
      </p:sp>
      <p:sp>
        <p:nvSpPr>
          <p:cNvPr id="8" name="Slide Number Placeholder 7"/>
          <p:cNvSpPr>
            <a:spLocks noGrp="1"/>
          </p:cNvSpPr>
          <p:nvPr>
            <p:ph type="sldNum" sz="quarter" idx="4"/>
          </p:nvPr>
        </p:nvSpPr>
        <p:spPr>
          <a:xfrm>
            <a:off x="7086600" y="6383869"/>
            <a:ext cx="1828732" cy="222249"/>
          </a:xfrm>
          <a:prstGeom prst="rect">
            <a:avLst/>
          </a:prstGeom>
        </p:spPr>
        <p:txBody>
          <a:bodyPr vert="horz" lIns="0" tIns="0" rIns="0" bIns="0" rtlCol="0" anchor="ctr"/>
          <a:lstStyle>
            <a:lvl1pPr algn="r">
              <a:defRPr sz="600">
                <a:solidFill>
                  <a:schemeClr val="bg1"/>
                </a:solidFill>
                <a:latin typeface="+mn-lt"/>
              </a:defRPr>
            </a:lvl1pPr>
          </a:lstStyle>
          <a:p>
            <a:fld id="{87B4A1F7-895D-40CE-BC63-1E2903206627}" type="slidenum">
              <a:rPr lang="en-US" smtClean="0"/>
              <a:t>‹#›</a:t>
            </a:fld>
            <a:endParaRPr lang="en-US"/>
          </a:p>
        </p:txBody>
      </p:sp>
      <p:grpSp>
        <p:nvGrpSpPr>
          <p:cNvPr id="59" name="Group 58"/>
          <p:cNvGrpSpPr/>
          <p:nvPr/>
        </p:nvGrpSpPr>
        <p:grpSpPr>
          <a:xfrm>
            <a:off x="-109730" y="-147320"/>
            <a:ext cx="9364220"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pic>
        <p:nvPicPr>
          <p:cNvPr id="51" name="Picture 50">
            <a:extLst>
              <a:ext uri="{FF2B5EF4-FFF2-40B4-BE49-F238E27FC236}">
                <a16:creationId xmlns:a16="http://schemas.microsoft.com/office/drawing/2014/main" id="{16C7D3A5-5474-4051-ACF2-4A41C44AA950}"/>
              </a:ext>
            </a:extLst>
          </p:cNvPr>
          <p:cNvPicPr>
            <a:picLocks noChangeAspect="1"/>
          </p:cNvPicPr>
          <p:nvPr userDrawn="1"/>
        </p:nvPicPr>
        <p:blipFill>
          <a:blip r:embed="rId42">
            <a:extLst>
              <a:ext uri="{28A0092B-C50C-407E-A947-70E740481C1C}">
                <a14:useLocalDpi xmlns:a14="http://schemas.microsoft.com/office/drawing/2010/main"/>
              </a:ext>
            </a:extLst>
          </a:blip>
          <a:stretch>
            <a:fillRect/>
          </a:stretch>
        </p:blipFill>
        <p:spPr>
          <a:xfrm>
            <a:off x="4408708" y="6386441"/>
            <a:ext cx="343124" cy="214099"/>
          </a:xfrm>
          <a:prstGeom prst="rect">
            <a:avLst/>
          </a:prstGeom>
        </p:spPr>
      </p:pic>
      <p:sp>
        <p:nvSpPr>
          <p:cNvPr id="52" name="Rectangle 51">
            <a:extLst>
              <a:ext uri="{FF2B5EF4-FFF2-40B4-BE49-F238E27FC236}">
                <a16:creationId xmlns:a16="http://schemas.microsoft.com/office/drawing/2014/main" id="{17C4A64A-3B55-4256-8507-8C6CD6A23F69}"/>
              </a:ext>
            </a:extLst>
          </p:cNvPr>
          <p:cNvSpPr/>
          <p:nvPr userDrawn="1"/>
        </p:nvSpPr>
        <p:spPr>
          <a:xfrm>
            <a:off x="3406864" y="6419496"/>
            <a:ext cx="1103187" cy="196208"/>
          </a:xfrm>
          <a:prstGeom prst="rect">
            <a:avLst/>
          </a:prstGeom>
        </p:spPr>
        <p:txBody>
          <a:bodyPr wrap="none">
            <a:spAutoFit/>
          </a:bodyPr>
          <a:lstStyle/>
          <a:p>
            <a:r>
              <a:rPr lang="en-US" sz="675" b="0" dirty="0" err="1">
                <a:solidFill>
                  <a:schemeClr val="bg1"/>
                </a:solidFill>
              </a:rPr>
              <a:t>Industrie</a:t>
            </a:r>
            <a:r>
              <a:rPr lang="en-US" sz="675" b="0" dirty="0">
                <a:solidFill>
                  <a:schemeClr val="bg1"/>
                </a:solidFill>
              </a:rPr>
              <a:t> 4.0 </a:t>
            </a:r>
            <a:r>
              <a:rPr lang="en-US" sz="675" b="0" i="1" dirty="0">
                <a:solidFill>
                  <a:schemeClr val="bg1"/>
                </a:solidFill>
              </a:rPr>
              <a:t>made with </a:t>
            </a:r>
          </a:p>
        </p:txBody>
      </p:sp>
      <p:sp>
        <p:nvSpPr>
          <p:cNvPr id="53" name="Rectangle 52">
            <a:extLst>
              <a:ext uri="{FF2B5EF4-FFF2-40B4-BE49-F238E27FC236}">
                <a16:creationId xmlns:a16="http://schemas.microsoft.com/office/drawing/2014/main" id="{1B2DBC54-962B-40B4-B82D-50BC103446A4}"/>
              </a:ext>
            </a:extLst>
          </p:cNvPr>
          <p:cNvSpPr/>
          <p:nvPr userDrawn="1"/>
        </p:nvSpPr>
        <p:spPr>
          <a:xfrm>
            <a:off x="4756710" y="6454333"/>
            <a:ext cx="1380506" cy="173124"/>
          </a:xfrm>
          <a:prstGeom prst="rect">
            <a:avLst/>
          </a:prstGeom>
        </p:spPr>
        <p:txBody>
          <a:bodyPr wrap="none">
            <a:spAutoFit/>
          </a:bodyPr>
          <a:lstStyle/>
          <a:p>
            <a:r>
              <a:rPr lang="en-US" sz="525" b="0" i="0" dirty="0">
                <a:solidFill>
                  <a:schemeClr val="bg1"/>
                </a:solidFill>
                <a:latin typeface="Lucida Grande"/>
                <a:ea typeface="Lucida Grande"/>
                <a:cs typeface="Lucida Grande"/>
              </a:rPr>
              <a:t>Hybrid Cloud</a:t>
            </a:r>
            <a:r>
              <a:rPr lang="en-US" sz="525" dirty="0">
                <a:solidFill>
                  <a:schemeClr val="bg1"/>
                </a:solidFill>
              </a:rPr>
              <a:t> </a:t>
            </a:r>
            <a:r>
              <a:rPr lang="en-US" sz="525" b="0" i="0" dirty="0">
                <a:solidFill>
                  <a:schemeClr val="bg1"/>
                </a:solidFill>
                <a:latin typeface="Lucida Grande"/>
                <a:ea typeface="Lucida Grande"/>
                <a:cs typeface="Lucida Grande"/>
              </a:rPr>
              <a:t>| Analytics | </a:t>
            </a:r>
            <a:r>
              <a:rPr lang="en-US" sz="525" dirty="0">
                <a:solidFill>
                  <a:schemeClr val="bg1"/>
                </a:solidFill>
              </a:rPr>
              <a:t>IoT </a:t>
            </a:r>
            <a:r>
              <a:rPr lang="en-US" sz="525" b="0" i="0" dirty="0">
                <a:solidFill>
                  <a:schemeClr val="bg1"/>
                </a:solidFill>
                <a:latin typeface="Lucida Grande"/>
                <a:ea typeface="Lucida Grande"/>
                <a:cs typeface="Lucida Grande"/>
              </a:rPr>
              <a:t>|</a:t>
            </a:r>
            <a:r>
              <a:rPr lang="en-US" sz="525" dirty="0">
                <a:solidFill>
                  <a:schemeClr val="bg1"/>
                </a:solidFill>
              </a:rPr>
              <a:t> Cognitive</a:t>
            </a:r>
          </a:p>
        </p:txBody>
      </p:sp>
    </p:spTree>
    <p:extLst>
      <p:ext uri="{BB962C8B-B14F-4D97-AF65-F5344CB8AC3E}">
        <p14:creationId xmlns:p14="http://schemas.microsoft.com/office/powerpoint/2010/main" val="3484333255"/>
      </p:ext>
    </p:extLst>
  </p:cSld>
  <p:clrMap bg1="dk1" tx1="lt1" bg2="dk2" tx2="lt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 id="2147483848" r:id="rId13"/>
    <p:sldLayoutId id="2147483849" r:id="rId14"/>
    <p:sldLayoutId id="2147483850" r:id="rId15"/>
    <p:sldLayoutId id="2147483851" r:id="rId16"/>
    <p:sldLayoutId id="2147483852" r:id="rId17"/>
    <p:sldLayoutId id="2147483853" r:id="rId18"/>
    <p:sldLayoutId id="2147483854" r:id="rId19"/>
    <p:sldLayoutId id="2147483855" r:id="rId20"/>
    <p:sldLayoutId id="2147483856" r:id="rId21"/>
    <p:sldLayoutId id="2147483857" r:id="rId22"/>
    <p:sldLayoutId id="2147483858" r:id="rId23"/>
    <p:sldLayoutId id="2147483859" r:id="rId24"/>
    <p:sldLayoutId id="2147483860" r:id="rId25"/>
    <p:sldLayoutId id="2147483861" r:id="rId26"/>
    <p:sldLayoutId id="2147483862" r:id="rId27"/>
    <p:sldLayoutId id="2147483863" r:id="rId28"/>
    <p:sldLayoutId id="2147483864" r:id="rId29"/>
    <p:sldLayoutId id="2147483865" r:id="rId30"/>
    <p:sldLayoutId id="2147483866" r:id="rId31"/>
    <p:sldLayoutId id="2147483867" r:id="rId32"/>
    <p:sldLayoutId id="2147483868" r:id="rId33"/>
    <p:sldLayoutId id="2147483869" r:id="rId34"/>
    <p:sldLayoutId id="2147483870" r:id="rId35"/>
    <p:sldLayoutId id="2147483871" r:id="rId36"/>
    <p:sldLayoutId id="2147483872" r:id="rId37"/>
    <p:sldLayoutId id="2147483873" r:id="rId38"/>
    <p:sldLayoutId id="2147483874" r:id="rId39"/>
    <p:sldLayoutId id="2147483875" r:id="rId40"/>
  </p:sldLayoutIdLst>
  <p:hf hdr="0" dt="0"/>
  <p:txStyles>
    <p:titleStyle>
      <a:lvl1pPr algn="l" rtl="0" eaLnBrk="1" fontAlgn="base" hangingPunct="1">
        <a:lnSpc>
          <a:spcPct val="90000"/>
        </a:lnSpc>
        <a:spcBef>
          <a:spcPct val="0"/>
        </a:spcBef>
        <a:spcAft>
          <a:spcPct val="0"/>
        </a:spcAft>
        <a:defRPr sz="2400" b="0" i="0">
          <a:solidFill>
            <a:schemeClr val="bg1"/>
          </a:solidFill>
          <a:latin typeface="+mn-lt"/>
          <a:ea typeface="Arial Regular" charset="0"/>
          <a:cs typeface="Arial Regular"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55"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12"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66"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22"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b="0" i="0">
          <a:solidFill>
            <a:schemeClr val="bg1"/>
          </a:solidFill>
          <a:latin typeface="+mn-lt"/>
          <a:ea typeface="Arial Regular" charset="0"/>
          <a:cs typeface="Arial Regular" charset="0"/>
        </a:defRPr>
      </a:lvl1pPr>
      <a:lvl2pPr marL="171446" indent="-171446" algn="l" rtl="0" eaLnBrk="1" fontAlgn="base" hangingPunct="1">
        <a:lnSpc>
          <a:spcPct val="100000"/>
        </a:lnSpc>
        <a:spcBef>
          <a:spcPts val="1100"/>
        </a:spcBef>
        <a:spcAft>
          <a:spcPct val="0"/>
        </a:spcAft>
        <a:buClr>
          <a:schemeClr val="bg1"/>
        </a:buClr>
        <a:buSzPct val="100000"/>
        <a:buFont typeface=".AppleSystemUIFont" charset="-120"/>
        <a:buChar char="–"/>
        <a:tabLst/>
        <a:defRPr sz="1400" b="0" i="0">
          <a:solidFill>
            <a:schemeClr val="bg1"/>
          </a:solidFill>
          <a:latin typeface="+mn-lt"/>
          <a:ea typeface="Arial Regular" charset="0"/>
          <a:cs typeface="Arial Regular" charset="0"/>
        </a:defRPr>
      </a:lvl2pPr>
      <a:lvl3pPr marL="342892" indent="-141284"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b="0" i="0">
          <a:solidFill>
            <a:schemeClr val="bg1"/>
          </a:solidFill>
          <a:latin typeface="+mn-lt"/>
          <a:ea typeface="Arial Regular" charset="0"/>
          <a:cs typeface="Arial Regular" charset="0"/>
        </a:defRPr>
      </a:lvl3pPr>
      <a:lvl4pPr marL="628634" indent="-193670" algn="l" rtl="0" eaLnBrk="1" fontAlgn="base" hangingPunct="1">
        <a:lnSpc>
          <a:spcPct val="100000"/>
        </a:lnSpc>
        <a:spcBef>
          <a:spcPts val="1100"/>
        </a:spcBef>
        <a:spcAft>
          <a:spcPct val="0"/>
        </a:spcAft>
        <a:buClr>
          <a:schemeClr val="bg1"/>
        </a:buClr>
        <a:buSzPct val="100000"/>
        <a:buFont typeface=".AppleSystemUIFont" charset="-120"/>
        <a:buChar char="–"/>
        <a:tabLst/>
        <a:defRPr sz="1400" b="0" i="0" baseline="0">
          <a:solidFill>
            <a:schemeClr val="bg1"/>
          </a:solidFill>
          <a:latin typeface="+mn-lt"/>
          <a:ea typeface="Arial Regular" charset="0"/>
          <a:cs typeface="Arial Regular" charset="0"/>
        </a:defRPr>
      </a:lvl4pPr>
      <a:lvl5pPr marL="803255" indent="-171446" algn="l" rtl="0" eaLnBrk="1" fontAlgn="base" hangingPunct="1">
        <a:lnSpc>
          <a:spcPct val="100000"/>
        </a:lnSpc>
        <a:spcBef>
          <a:spcPts val="1100"/>
        </a:spcBef>
        <a:spcAft>
          <a:spcPct val="0"/>
        </a:spcAft>
        <a:buClr>
          <a:schemeClr val="bg1"/>
        </a:buClr>
        <a:buFont typeface=".AppleSystemUIFont" charset="-120"/>
        <a:buChar char="»"/>
        <a:tabLst/>
        <a:defRPr sz="1400" b="0" i="0">
          <a:solidFill>
            <a:schemeClr val="bg1"/>
          </a:solidFill>
          <a:latin typeface="+mn-lt"/>
          <a:ea typeface="Arial Regular" charset="0"/>
          <a:cs typeface="Arial Regular" charset="0"/>
        </a:defRPr>
      </a:lvl5pPr>
      <a:lvl6pPr marL="1583662" indent="-129665" algn="l" rtl="0" eaLnBrk="1" fontAlgn="base" hangingPunct="1">
        <a:spcBef>
          <a:spcPct val="20000"/>
        </a:spcBef>
        <a:spcAft>
          <a:spcPct val="0"/>
        </a:spcAft>
        <a:buClr>
          <a:schemeClr val="bg1"/>
        </a:buClr>
        <a:buChar char="»"/>
        <a:defRPr sz="1269">
          <a:solidFill>
            <a:schemeClr val="bg1"/>
          </a:solidFill>
          <a:latin typeface="Arial" charset="0"/>
        </a:defRPr>
      </a:lvl6pPr>
      <a:lvl7pPr marL="1946217" indent="-129665" algn="l" rtl="0" eaLnBrk="1" fontAlgn="base" hangingPunct="1">
        <a:spcBef>
          <a:spcPct val="20000"/>
        </a:spcBef>
        <a:spcAft>
          <a:spcPct val="0"/>
        </a:spcAft>
        <a:buClr>
          <a:schemeClr val="bg1"/>
        </a:buClr>
        <a:buChar char="»"/>
        <a:defRPr sz="1269">
          <a:solidFill>
            <a:schemeClr val="bg1"/>
          </a:solidFill>
          <a:latin typeface="Arial" charset="0"/>
        </a:defRPr>
      </a:lvl7pPr>
      <a:lvl8pPr marL="2308773" indent="-129665" algn="l" rtl="0" eaLnBrk="1" fontAlgn="base" hangingPunct="1">
        <a:spcBef>
          <a:spcPct val="20000"/>
        </a:spcBef>
        <a:spcAft>
          <a:spcPct val="0"/>
        </a:spcAft>
        <a:buClr>
          <a:schemeClr val="bg1"/>
        </a:buClr>
        <a:buChar char="»"/>
        <a:defRPr sz="1269">
          <a:solidFill>
            <a:schemeClr val="bg1"/>
          </a:solidFill>
          <a:latin typeface="Arial" charset="0"/>
        </a:defRPr>
      </a:lvl8pPr>
      <a:lvl9pPr marL="2671329" indent="-129665"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12" rtl="0" eaLnBrk="1" latinLnBrk="0" hangingPunct="1">
        <a:defRPr sz="1428" kern="1200">
          <a:solidFill>
            <a:schemeClr val="tx1"/>
          </a:solidFill>
          <a:latin typeface="+mn-lt"/>
          <a:ea typeface="+mn-ea"/>
          <a:cs typeface="+mn-cs"/>
        </a:defRPr>
      </a:lvl1pPr>
      <a:lvl2pPr marL="362555" algn="l" defTabSz="725112" rtl="0" eaLnBrk="1" latinLnBrk="0" hangingPunct="1">
        <a:defRPr sz="1428" kern="1200">
          <a:solidFill>
            <a:schemeClr val="tx1"/>
          </a:solidFill>
          <a:latin typeface="+mn-lt"/>
          <a:ea typeface="+mn-ea"/>
          <a:cs typeface="+mn-cs"/>
        </a:defRPr>
      </a:lvl2pPr>
      <a:lvl3pPr marL="725112" algn="l" defTabSz="725112" rtl="0" eaLnBrk="1" latinLnBrk="0" hangingPunct="1">
        <a:defRPr sz="1428" kern="1200">
          <a:solidFill>
            <a:schemeClr val="tx1"/>
          </a:solidFill>
          <a:latin typeface="+mn-lt"/>
          <a:ea typeface="+mn-ea"/>
          <a:cs typeface="+mn-cs"/>
        </a:defRPr>
      </a:lvl3pPr>
      <a:lvl4pPr marL="1087666" algn="l" defTabSz="725112" rtl="0" eaLnBrk="1" latinLnBrk="0" hangingPunct="1">
        <a:defRPr sz="1428" kern="1200">
          <a:solidFill>
            <a:schemeClr val="tx1"/>
          </a:solidFill>
          <a:latin typeface="+mn-lt"/>
          <a:ea typeface="+mn-ea"/>
          <a:cs typeface="+mn-cs"/>
        </a:defRPr>
      </a:lvl4pPr>
      <a:lvl5pPr marL="1450222" algn="l" defTabSz="725112" rtl="0" eaLnBrk="1" latinLnBrk="0" hangingPunct="1">
        <a:defRPr sz="1428" kern="1200">
          <a:solidFill>
            <a:schemeClr val="tx1"/>
          </a:solidFill>
          <a:latin typeface="+mn-lt"/>
          <a:ea typeface="+mn-ea"/>
          <a:cs typeface="+mn-cs"/>
        </a:defRPr>
      </a:lvl5pPr>
      <a:lvl6pPr marL="1812778" algn="l" defTabSz="725112" rtl="0" eaLnBrk="1" latinLnBrk="0" hangingPunct="1">
        <a:defRPr sz="1428" kern="1200">
          <a:solidFill>
            <a:schemeClr val="tx1"/>
          </a:solidFill>
          <a:latin typeface="+mn-lt"/>
          <a:ea typeface="+mn-ea"/>
          <a:cs typeface="+mn-cs"/>
        </a:defRPr>
      </a:lvl6pPr>
      <a:lvl7pPr marL="2175332" algn="l" defTabSz="725112" rtl="0" eaLnBrk="1" latinLnBrk="0" hangingPunct="1">
        <a:defRPr sz="1428" kern="1200">
          <a:solidFill>
            <a:schemeClr val="tx1"/>
          </a:solidFill>
          <a:latin typeface="+mn-lt"/>
          <a:ea typeface="+mn-ea"/>
          <a:cs typeface="+mn-cs"/>
        </a:defRPr>
      </a:lvl7pPr>
      <a:lvl8pPr marL="2537888" algn="l" defTabSz="725112" rtl="0" eaLnBrk="1" latinLnBrk="0" hangingPunct="1">
        <a:defRPr sz="1428" kern="1200">
          <a:solidFill>
            <a:schemeClr val="tx1"/>
          </a:solidFill>
          <a:latin typeface="+mn-lt"/>
          <a:ea typeface="+mn-ea"/>
          <a:cs typeface="+mn-cs"/>
        </a:defRPr>
      </a:lvl8pPr>
      <a:lvl9pPr marL="2900444" algn="l" defTabSz="725112" rtl="0" eaLnBrk="1" latinLnBrk="0" hangingPunct="1">
        <a:defRPr sz="142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5.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3" Type="http://schemas.openxmlformats.org/officeDocument/2006/relationships/image" Target="../media/image94.png"/><Relationship Id="rId7" Type="http://schemas.openxmlformats.org/officeDocument/2006/relationships/image" Target="../media/image98.png"/><Relationship Id="rId12" Type="http://schemas.openxmlformats.org/officeDocument/2006/relationships/image" Target="../media/image103.png"/><Relationship Id="rId2" Type="http://schemas.openxmlformats.org/officeDocument/2006/relationships/image" Target="../media/image93.png"/><Relationship Id="rId16" Type="http://schemas.openxmlformats.org/officeDocument/2006/relationships/image" Target="../media/image107.png"/><Relationship Id="rId1" Type="http://schemas.openxmlformats.org/officeDocument/2006/relationships/slideLayout" Target="../slideLayouts/slideLayout1.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5" Type="http://schemas.openxmlformats.org/officeDocument/2006/relationships/image" Target="../media/image106.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 Id="rId14" Type="http://schemas.openxmlformats.org/officeDocument/2006/relationships/image" Target="../media/image105.png"/></Relationships>
</file>

<file path=ppt/slides/_rels/slide1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png"/><Relationship Id="rId18" Type="http://schemas.openxmlformats.org/officeDocument/2006/relationships/image" Target="../media/image124.png"/><Relationship Id="rId3" Type="http://schemas.openxmlformats.org/officeDocument/2006/relationships/image" Target="../media/image110.png"/><Relationship Id="rId21" Type="http://schemas.openxmlformats.org/officeDocument/2006/relationships/image" Target="../media/image126.png"/><Relationship Id="rId7" Type="http://schemas.openxmlformats.org/officeDocument/2006/relationships/image" Target="../media/image47.png"/><Relationship Id="rId12" Type="http://schemas.openxmlformats.org/officeDocument/2006/relationships/image" Target="../media/image118.png"/><Relationship Id="rId17" Type="http://schemas.openxmlformats.org/officeDocument/2006/relationships/image" Target="../media/image123.png"/><Relationship Id="rId2" Type="http://schemas.openxmlformats.org/officeDocument/2006/relationships/image" Target="../media/image109.png"/><Relationship Id="rId16" Type="http://schemas.openxmlformats.org/officeDocument/2006/relationships/image" Target="../media/image122.png"/><Relationship Id="rId20"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3.png"/><Relationship Id="rId11" Type="http://schemas.openxmlformats.org/officeDocument/2006/relationships/image" Target="../media/image117.png"/><Relationship Id="rId5" Type="http://schemas.openxmlformats.org/officeDocument/2006/relationships/image" Target="../media/image112.png"/><Relationship Id="rId15" Type="http://schemas.openxmlformats.org/officeDocument/2006/relationships/image" Target="../media/image121.png"/><Relationship Id="rId23" Type="http://schemas.openxmlformats.org/officeDocument/2006/relationships/image" Target="../media/image127.png"/><Relationship Id="rId10" Type="http://schemas.openxmlformats.org/officeDocument/2006/relationships/image" Target="../media/image116.png"/><Relationship Id="rId19" Type="http://schemas.openxmlformats.org/officeDocument/2006/relationships/image" Target="../media/image125.png"/><Relationship Id="rId4" Type="http://schemas.openxmlformats.org/officeDocument/2006/relationships/image" Target="../media/image111.png"/><Relationship Id="rId9" Type="http://schemas.openxmlformats.org/officeDocument/2006/relationships/image" Target="../media/image115.png"/><Relationship Id="rId14" Type="http://schemas.openxmlformats.org/officeDocument/2006/relationships/image" Target="../media/image120.png"/><Relationship Id="rId22" Type="http://schemas.openxmlformats.org/officeDocument/2006/relationships/image" Target="../media/image9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33.emf"/><Relationship Id="rId13" Type="http://schemas.openxmlformats.org/officeDocument/2006/relationships/image" Target="../media/image138.emf"/><Relationship Id="rId18" Type="http://schemas.openxmlformats.org/officeDocument/2006/relationships/image" Target="../media/image143.emf"/><Relationship Id="rId3" Type="http://schemas.openxmlformats.org/officeDocument/2006/relationships/image" Target="../media/image128.png"/><Relationship Id="rId7" Type="http://schemas.openxmlformats.org/officeDocument/2006/relationships/image" Target="../media/image132.emf"/><Relationship Id="rId12" Type="http://schemas.openxmlformats.org/officeDocument/2006/relationships/image" Target="../media/image137.emf"/><Relationship Id="rId17" Type="http://schemas.openxmlformats.org/officeDocument/2006/relationships/image" Target="../media/image142.emf"/><Relationship Id="rId2" Type="http://schemas.openxmlformats.org/officeDocument/2006/relationships/notesSlide" Target="../notesSlides/notesSlide7.xml"/><Relationship Id="rId16" Type="http://schemas.openxmlformats.org/officeDocument/2006/relationships/image" Target="../media/image141.emf"/><Relationship Id="rId1" Type="http://schemas.openxmlformats.org/officeDocument/2006/relationships/slideLayout" Target="../slideLayouts/slideLayout1.xml"/><Relationship Id="rId6" Type="http://schemas.openxmlformats.org/officeDocument/2006/relationships/image" Target="../media/image131.emf"/><Relationship Id="rId11" Type="http://schemas.openxmlformats.org/officeDocument/2006/relationships/image" Target="../media/image136.emf"/><Relationship Id="rId5" Type="http://schemas.openxmlformats.org/officeDocument/2006/relationships/image" Target="../media/image130.emf"/><Relationship Id="rId15" Type="http://schemas.openxmlformats.org/officeDocument/2006/relationships/image" Target="../media/image140.emf"/><Relationship Id="rId10" Type="http://schemas.openxmlformats.org/officeDocument/2006/relationships/image" Target="../media/image135.emf"/><Relationship Id="rId19" Type="http://schemas.openxmlformats.org/officeDocument/2006/relationships/image" Target="../media/image144.emf"/><Relationship Id="rId4" Type="http://schemas.openxmlformats.org/officeDocument/2006/relationships/image" Target="../media/image129.emf"/><Relationship Id="rId9" Type="http://schemas.openxmlformats.org/officeDocument/2006/relationships/image" Target="../media/image134.emf"/><Relationship Id="rId14" Type="http://schemas.openxmlformats.org/officeDocument/2006/relationships/image" Target="../media/image139.emf"/></Relationships>
</file>

<file path=ppt/slides/_rels/slide1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46.png"/></Relationships>
</file>

<file path=ppt/slides/_rels/slide1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21.xml.rels><?xml version="1.0" encoding="UTF-8" standalone="yes"?>
<Relationships xmlns="http://schemas.openxmlformats.org/package/2006/relationships"><Relationship Id="rId8" Type="http://schemas.openxmlformats.org/officeDocument/2006/relationships/image" Target="../media/image159.emf"/><Relationship Id="rId3" Type="http://schemas.openxmlformats.org/officeDocument/2006/relationships/image" Target="../media/image154.png"/><Relationship Id="rId7" Type="http://schemas.openxmlformats.org/officeDocument/2006/relationships/image" Target="../media/image158.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57.emf"/><Relationship Id="rId5" Type="http://schemas.openxmlformats.org/officeDocument/2006/relationships/image" Target="../media/image156.emf"/><Relationship Id="rId10" Type="http://schemas.microsoft.com/office/2007/relationships/hdphoto" Target="../media/hdphoto2.wdp"/><Relationship Id="rId4" Type="http://schemas.openxmlformats.org/officeDocument/2006/relationships/image" Target="../media/image155.emf"/><Relationship Id="rId9" Type="http://schemas.openxmlformats.org/officeDocument/2006/relationships/image" Target="../media/image16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image" Target="../media/image167.tiff"/><Relationship Id="rId13" Type="http://schemas.openxmlformats.org/officeDocument/2006/relationships/image" Target="../media/image172.gif"/><Relationship Id="rId3" Type="http://schemas.openxmlformats.org/officeDocument/2006/relationships/image" Target="../media/image162.png"/><Relationship Id="rId7" Type="http://schemas.openxmlformats.org/officeDocument/2006/relationships/image" Target="../media/image166.png"/><Relationship Id="rId12" Type="http://schemas.openxmlformats.org/officeDocument/2006/relationships/image" Target="../media/image171.tiff"/><Relationship Id="rId2"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165.png"/><Relationship Id="rId11" Type="http://schemas.openxmlformats.org/officeDocument/2006/relationships/image" Target="../media/image170.png"/><Relationship Id="rId5" Type="http://schemas.openxmlformats.org/officeDocument/2006/relationships/image" Target="../media/image164.tiff"/><Relationship Id="rId10" Type="http://schemas.openxmlformats.org/officeDocument/2006/relationships/image" Target="../media/image169.png"/><Relationship Id="rId4" Type="http://schemas.openxmlformats.org/officeDocument/2006/relationships/image" Target="../media/image163.tiff"/><Relationship Id="rId9" Type="http://schemas.openxmlformats.org/officeDocument/2006/relationships/image" Target="../media/image168.png"/></Relationships>
</file>

<file path=ppt/slides/_rels/slide24.xml.rels><?xml version="1.0" encoding="UTF-8" standalone="yes"?>
<Relationships xmlns="http://schemas.openxmlformats.org/package/2006/relationships"><Relationship Id="rId3" Type="http://schemas.openxmlformats.org/officeDocument/2006/relationships/hyperlink" Target="https://www.ibm.com/devops/method/content/architecture/iotArchitecture#industrie_40"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image" Target="../media/image173.png"/><Relationship Id="rId1" Type="http://schemas.openxmlformats.org/officeDocument/2006/relationships/slideLayout" Target="../slideLayouts/slideLayout1.xml"/><Relationship Id="rId6" Type="http://schemas.openxmlformats.org/officeDocument/2006/relationships/image" Target="../media/image177.png"/><Relationship Id="rId5" Type="http://schemas.openxmlformats.org/officeDocument/2006/relationships/image" Target="../media/image176.png"/><Relationship Id="rId10" Type="http://schemas.openxmlformats.org/officeDocument/2006/relationships/image" Target="../media/image181.png"/><Relationship Id="rId4" Type="http://schemas.openxmlformats.org/officeDocument/2006/relationships/image" Target="../media/image175.png"/><Relationship Id="rId9" Type="http://schemas.openxmlformats.org/officeDocument/2006/relationships/image" Target="../media/image180.png"/></Relationships>
</file>

<file path=ppt/slides/_rels/slide29.xml.rels><?xml version="1.0" encoding="UTF-8" standalone="yes"?>
<Relationships xmlns="http://schemas.openxmlformats.org/package/2006/relationships"><Relationship Id="rId3" Type="http://schemas.openxmlformats.org/officeDocument/2006/relationships/hyperlink" Target="http://192.168.0.20x:1880/" TargetMode="External"/><Relationship Id="rId2" Type="http://schemas.openxmlformats.org/officeDocument/2006/relationships/hyperlink" Target="https://ibm.box.com/v/WatsonIoTWS"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slideLayout" Target="../slideLayouts/slideLayout2.xml"/><Relationship Id="rId21" Type="http://schemas.openxmlformats.org/officeDocument/2006/relationships/image" Target="../media/image36.png"/><Relationship Id="rId7" Type="http://schemas.openxmlformats.org/officeDocument/2006/relationships/image" Target="../media/image23.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tags" Target="../tags/tag2.xml"/><Relationship Id="rId16" Type="http://schemas.openxmlformats.org/officeDocument/2006/relationships/image" Target="../media/image31.png"/><Relationship Id="rId20" Type="http://schemas.openxmlformats.org/officeDocument/2006/relationships/image" Target="../media/image35.png"/><Relationship Id="rId1" Type="http://schemas.openxmlformats.org/officeDocument/2006/relationships/vmlDrawing" Target="../drawings/vmlDrawing2.vml"/><Relationship Id="rId6" Type="http://schemas.openxmlformats.org/officeDocument/2006/relationships/image" Target="../media/image22.emf"/><Relationship Id="rId11" Type="http://schemas.microsoft.com/office/2007/relationships/hdphoto" Target="../media/hdphoto1.wdp"/><Relationship Id="rId5" Type="http://schemas.openxmlformats.org/officeDocument/2006/relationships/oleObject" Target="../embeddings/oleObject2.bin"/><Relationship Id="rId15" Type="http://schemas.openxmlformats.org/officeDocument/2006/relationships/image" Target="../media/image30.png"/><Relationship Id="rId10" Type="http://schemas.openxmlformats.org/officeDocument/2006/relationships/image" Target="../media/image26.png"/><Relationship Id="rId19" Type="http://schemas.openxmlformats.org/officeDocument/2006/relationships/image" Target="../media/image34.png"/><Relationship Id="rId4" Type="http://schemas.openxmlformats.org/officeDocument/2006/relationships/notesSlide" Target="../notesSlides/notesSlide2.xml"/><Relationship Id="rId9" Type="http://schemas.openxmlformats.org/officeDocument/2006/relationships/image" Target="../media/image25.png"/><Relationship Id="rId14" Type="http://schemas.openxmlformats.org/officeDocument/2006/relationships/image" Target="../media/image29.png"/></Relationships>
</file>

<file path=ppt/slides/_rels/slide4.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slideLayout" Target="../slideLayouts/slideLayout1.xml"/><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tags" Target="../tags/tag3.xml"/><Relationship Id="rId16" Type="http://schemas.openxmlformats.org/officeDocument/2006/relationships/image" Target="../media/image47.png"/><Relationship Id="rId1" Type="http://schemas.openxmlformats.org/officeDocument/2006/relationships/vmlDrawing" Target="../drawings/vmlDrawing3.v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22.emf"/><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oleObject" Target="../embeddings/oleObject3.bin"/><Relationship Id="rId9" Type="http://schemas.openxmlformats.org/officeDocument/2006/relationships/image" Target="../media/image40.png"/><Relationship Id="rId14" Type="http://schemas.openxmlformats.org/officeDocument/2006/relationships/image" Target="../media/image45.png"/></Relationships>
</file>

<file path=ppt/slides/_rels/slide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3.jpe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6.png"/></Relationships>
</file>

<file path=ppt/slides/_rels/slide6.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tiff"/><Relationship Id="rId18" Type="http://schemas.openxmlformats.org/officeDocument/2006/relationships/image" Target="../media/image72.tiff"/><Relationship Id="rId26" Type="http://schemas.openxmlformats.org/officeDocument/2006/relationships/image" Target="../media/image80.tiff"/><Relationship Id="rId3" Type="http://schemas.openxmlformats.org/officeDocument/2006/relationships/image" Target="../media/image57.tiff"/><Relationship Id="rId21" Type="http://schemas.openxmlformats.org/officeDocument/2006/relationships/image" Target="../media/image75.tiff"/><Relationship Id="rId7" Type="http://schemas.openxmlformats.org/officeDocument/2006/relationships/image" Target="../media/image61.png"/><Relationship Id="rId12" Type="http://schemas.openxmlformats.org/officeDocument/2006/relationships/image" Target="../media/image66.tiff"/><Relationship Id="rId17" Type="http://schemas.openxmlformats.org/officeDocument/2006/relationships/image" Target="../media/image71.tiff"/><Relationship Id="rId25" Type="http://schemas.openxmlformats.org/officeDocument/2006/relationships/image" Target="../media/image79.png"/><Relationship Id="rId2" Type="http://schemas.openxmlformats.org/officeDocument/2006/relationships/notesSlide" Target="../notesSlides/notesSlide4.xml"/><Relationship Id="rId16" Type="http://schemas.openxmlformats.org/officeDocument/2006/relationships/image" Target="../media/image70.tiff"/><Relationship Id="rId20" Type="http://schemas.openxmlformats.org/officeDocument/2006/relationships/image" Target="../media/image74.tiff"/><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5.tiff"/><Relationship Id="rId24" Type="http://schemas.openxmlformats.org/officeDocument/2006/relationships/image" Target="../media/image78.tiff"/><Relationship Id="rId5" Type="http://schemas.openxmlformats.org/officeDocument/2006/relationships/image" Target="../media/image59.png"/><Relationship Id="rId15" Type="http://schemas.openxmlformats.org/officeDocument/2006/relationships/image" Target="../media/image69.tiff"/><Relationship Id="rId23" Type="http://schemas.openxmlformats.org/officeDocument/2006/relationships/image" Target="../media/image77.tiff"/><Relationship Id="rId10" Type="http://schemas.openxmlformats.org/officeDocument/2006/relationships/image" Target="../media/image64.tiff"/><Relationship Id="rId19" Type="http://schemas.openxmlformats.org/officeDocument/2006/relationships/image" Target="../media/image73.tiff"/><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tiff"/><Relationship Id="rId22" Type="http://schemas.openxmlformats.org/officeDocument/2006/relationships/image" Target="../media/image76.png"/><Relationship Id="rId27" Type="http://schemas.openxmlformats.org/officeDocument/2006/relationships/image" Target="../media/image81.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emf"/><Relationship Id="rId7" Type="http://schemas.openxmlformats.org/officeDocument/2006/relationships/image" Target="../media/image87.png"/><Relationship Id="rId2" Type="http://schemas.openxmlformats.org/officeDocument/2006/relationships/image" Target="../media/image82.emf"/><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32F28D3-CDC8-9B47-B90A-4D6A64EAE48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4817" y="-103123"/>
            <a:ext cx="4218039" cy="1467314"/>
          </a:xfrm>
          <a:prstGeom prst="rect">
            <a:avLst/>
          </a:prstGeom>
        </p:spPr>
      </p:pic>
      <p:pic>
        <p:nvPicPr>
          <p:cNvPr id="11" name="Picture 10">
            <a:extLst>
              <a:ext uri="{FF2B5EF4-FFF2-40B4-BE49-F238E27FC236}">
                <a16:creationId xmlns:a16="http://schemas.microsoft.com/office/drawing/2014/main" id="{6EE98EE6-EFCE-094C-B89F-C401C31F1E3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83222" y="1252913"/>
            <a:ext cx="4681456" cy="4106970"/>
          </a:xfrm>
          <a:prstGeom prst="rect">
            <a:avLst/>
          </a:prstGeom>
        </p:spPr>
      </p:pic>
      <p:sp>
        <p:nvSpPr>
          <p:cNvPr id="2" name="Rectangle 1">
            <a:extLst>
              <a:ext uri="{FF2B5EF4-FFF2-40B4-BE49-F238E27FC236}">
                <a16:creationId xmlns:a16="http://schemas.microsoft.com/office/drawing/2014/main" id="{D81D943D-ACED-FB47-A159-9C4704EF0090}"/>
              </a:ext>
            </a:extLst>
          </p:cNvPr>
          <p:cNvSpPr/>
          <p:nvPr/>
        </p:nvSpPr>
        <p:spPr>
          <a:xfrm>
            <a:off x="160317" y="2829344"/>
            <a:ext cx="3662588" cy="1815882"/>
          </a:xfrm>
          <a:prstGeom prst="rect">
            <a:avLst/>
          </a:prstGeom>
        </p:spPr>
        <p:txBody>
          <a:bodyPr wrap="square">
            <a:spAutoFit/>
          </a:bodyPr>
          <a:lstStyle/>
          <a:p>
            <a:pPr defTabSz="457200" fontAlgn="auto">
              <a:spcBef>
                <a:spcPts val="0"/>
              </a:spcBef>
              <a:spcAft>
                <a:spcPts val="0"/>
              </a:spcAft>
            </a:pPr>
            <a:r>
              <a:rPr lang="en-US" sz="2800" b="1" dirty="0">
                <a:solidFill>
                  <a:srgbClr val="A7FAE6">
                    <a:lumMod val="10000"/>
                    <a:lumOff val="90000"/>
                  </a:srgbClr>
                </a:solidFill>
                <a:latin typeface="Arial"/>
              </a:rPr>
              <a:t>Section 1</a:t>
            </a:r>
          </a:p>
          <a:p>
            <a:pPr defTabSz="457200" fontAlgn="auto">
              <a:spcBef>
                <a:spcPts val="0"/>
              </a:spcBef>
              <a:spcAft>
                <a:spcPts val="0"/>
              </a:spcAft>
            </a:pPr>
            <a:endParaRPr lang="en-US" sz="2800" b="1" dirty="0">
              <a:solidFill>
                <a:srgbClr val="A7FAE6">
                  <a:lumMod val="10000"/>
                  <a:lumOff val="90000"/>
                </a:srgbClr>
              </a:solidFill>
              <a:latin typeface="Arial"/>
              <a:ea typeface="+mn-ea"/>
            </a:endParaRPr>
          </a:p>
          <a:p>
            <a:pPr defTabSz="457200" fontAlgn="auto">
              <a:spcBef>
                <a:spcPts val="0"/>
              </a:spcBef>
              <a:spcAft>
                <a:spcPts val="0"/>
              </a:spcAft>
            </a:pPr>
            <a:r>
              <a:rPr lang="en-US" sz="2800" b="1" dirty="0">
                <a:solidFill>
                  <a:srgbClr val="A7FAE6">
                    <a:lumMod val="10000"/>
                    <a:lumOff val="90000"/>
                  </a:srgbClr>
                </a:solidFill>
                <a:latin typeface="Arial"/>
                <a:ea typeface="+mn-ea"/>
              </a:rPr>
              <a:t>Watson IoT Platform</a:t>
            </a:r>
          </a:p>
          <a:p>
            <a:pPr defTabSz="457200" fontAlgn="auto">
              <a:spcBef>
                <a:spcPts val="0"/>
              </a:spcBef>
              <a:spcAft>
                <a:spcPts val="0"/>
              </a:spcAft>
            </a:pPr>
            <a:r>
              <a:rPr lang="en-US" sz="2800" b="1" dirty="0">
                <a:solidFill>
                  <a:srgbClr val="A7FAE6">
                    <a:lumMod val="10000"/>
                    <a:lumOff val="90000"/>
                  </a:srgbClr>
                </a:solidFill>
                <a:latin typeface="Arial"/>
                <a:ea typeface="+mn-ea"/>
              </a:rPr>
              <a:t>Overview</a:t>
            </a:r>
          </a:p>
        </p:txBody>
      </p:sp>
      <p:sp>
        <p:nvSpPr>
          <p:cNvPr id="6" name="Footer Placeholder 5">
            <a:extLst>
              <a:ext uri="{FF2B5EF4-FFF2-40B4-BE49-F238E27FC236}">
                <a16:creationId xmlns:a16="http://schemas.microsoft.com/office/drawing/2014/main" id="{C763D48A-7780-9543-8F15-43349A872E80}"/>
              </a:ext>
            </a:extLst>
          </p:cNvPr>
          <p:cNvSpPr>
            <a:spLocks noGrp="1"/>
          </p:cNvSpPr>
          <p:nvPr>
            <p:ph type="ftr" sz="quarter" idx="3"/>
          </p:nvPr>
        </p:nvSpPr>
        <p:spPr/>
        <p:txBody>
          <a:bodyPr/>
          <a:lstStyle/>
          <a:p>
            <a:pPr defTabSz="457200" fontAlgn="auto">
              <a:spcBef>
                <a:spcPts val="0"/>
              </a:spcBef>
              <a:spcAft>
                <a:spcPts val="0"/>
              </a:spcAft>
            </a:pPr>
            <a:r>
              <a:rPr lang="de-DE" dirty="0">
                <a:solidFill>
                  <a:srgbClr val="C0E6FF"/>
                </a:solidFill>
                <a:latin typeface="Arial"/>
              </a:rPr>
              <a:t>IBM Watson IoT / © 2019 IBM Corporation</a:t>
            </a:r>
            <a:endParaRPr lang="en-US" dirty="0">
              <a:solidFill>
                <a:srgbClr val="C0E6FF"/>
              </a:solidFill>
              <a:latin typeface="Arial"/>
            </a:endParaRPr>
          </a:p>
        </p:txBody>
      </p:sp>
    </p:spTree>
    <p:extLst>
      <p:ext uri="{BB962C8B-B14F-4D97-AF65-F5344CB8AC3E}">
        <p14:creationId xmlns:p14="http://schemas.microsoft.com/office/powerpoint/2010/main" val="2955395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직사각형 87"/>
          <p:cNvSpPr/>
          <p:nvPr/>
        </p:nvSpPr>
        <p:spPr>
          <a:xfrm>
            <a:off x="3143420" y="1825371"/>
            <a:ext cx="3829607" cy="412655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15"/>
          </a:p>
        </p:txBody>
      </p:sp>
      <p:sp>
        <p:nvSpPr>
          <p:cNvPr id="7" name="직사각형 6"/>
          <p:cNvSpPr/>
          <p:nvPr/>
        </p:nvSpPr>
        <p:spPr>
          <a:xfrm>
            <a:off x="2974065" y="1983625"/>
            <a:ext cx="4113123" cy="1190627"/>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60"/>
          </a:p>
        </p:txBody>
      </p:sp>
      <p:pic>
        <p:nvPicPr>
          <p:cNvPr id="3" name="그림 2"/>
          <p:cNvPicPr>
            <a:picLocks noChangeAspect="1"/>
          </p:cNvPicPr>
          <p:nvPr/>
        </p:nvPicPr>
        <p:blipFill>
          <a:blip r:embed="rId2" cstate="email">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3381810" y="2163107"/>
            <a:ext cx="732373" cy="463070"/>
          </a:xfrm>
          <a:prstGeom prst="rect">
            <a:avLst/>
          </a:prstGeom>
        </p:spPr>
      </p:pic>
      <p:sp>
        <p:nvSpPr>
          <p:cNvPr id="29" name="직사각형 28"/>
          <p:cNvSpPr/>
          <p:nvPr/>
        </p:nvSpPr>
        <p:spPr>
          <a:xfrm>
            <a:off x="4545904" y="2113058"/>
            <a:ext cx="2451761" cy="9949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8600" tIns="0" rIns="0" bIns="0" rtlCol="0" anchor="t" anchorCtr="0"/>
          <a:lstStyle/>
          <a:p>
            <a:pPr>
              <a:lnSpc>
                <a:spcPct val="90000"/>
              </a:lnSpc>
              <a:spcAft>
                <a:spcPts val="203"/>
              </a:spcAft>
              <a:buClr>
                <a:schemeClr val="accent5"/>
              </a:buClr>
              <a:buSzPct val="70000"/>
            </a:pPr>
            <a:r>
              <a:rPr lang="en-US" altLang="ko-KR" sz="1200" b="1" dirty="0">
                <a:solidFill>
                  <a:srgbClr val="DC790F"/>
                </a:solidFill>
              </a:rPr>
              <a:t>Your device or gateway</a:t>
            </a:r>
          </a:p>
          <a:p>
            <a:pPr>
              <a:lnSpc>
                <a:spcPct val="90000"/>
              </a:lnSpc>
            </a:pPr>
            <a:r>
              <a:rPr lang="en-US" altLang="ko-KR" sz="1100" dirty="0">
                <a:solidFill>
                  <a:schemeClr val="tx1">
                    <a:lumMod val="75000"/>
                    <a:lumOff val="25000"/>
                  </a:schemeClr>
                </a:solidFill>
              </a:rPr>
              <a:t>We start with your device, be it a sensor, a gateway or something else.</a:t>
            </a:r>
          </a:p>
          <a:p>
            <a:pPr>
              <a:lnSpc>
                <a:spcPct val="90000"/>
              </a:lnSpc>
              <a:spcAft>
                <a:spcPts val="203"/>
              </a:spcAft>
            </a:pPr>
            <a:r>
              <a:rPr lang="en-US" altLang="ko-KR" sz="1100" dirty="0">
                <a:solidFill>
                  <a:schemeClr val="tx1">
                    <a:lumMod val="75000"/>
                    <a:lumOff val="25000"/>
                  </a:schemeClr>
                </a:solidFill>
              </a:rPr>
              <a:t>To find out how to get it connected, search our recipes.</a:t>
            </a:r>
          </a:p>
        </p:txBody>
      </p:sp>
      <p:sp>
        <p:nvSpPr>
          <p:cNvPr id="37" name="직사각형 36"/>
          <p:cNvSpPr/>
          <p:nvPr/>
        </p:nvSpPr>
        <p:spPr>
          <a:xfrm>
            <a:off x="2974060" y="3271247"/>
            <a:ext cx="4113126" cy="1221447"/>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60"/>
          </a:p>
        </p:txBody>
      </p:sp>
      <p:grpSp>
        <p:nvGrpSpPr>
          <p:cNvPr id="36" name="그룹 35"/>
          <p:cNvGrpSpPr/>
          <p:nvPr/>
        </p:nvGrpSpPr>
        <p:grpSpPr>
          <a:xfrm>
            <a:off x="4422494" y="3365930"/>
            <a:ext cx="2631085" cy="1070167"/>
            <a:chOff x="7028329" y="1412222"/>
            <a:chExt cx="3684496" cy="561426"/>
          </a:xfrm>
        </p:grpSpPr>
        <p:sp>
          <p:nvSpPr>
            <p:cNvPr id="38" name="직사각형 37"/>
            <p:cNvSpPr/>
            <p:nvPr/>
          </p:nvSpPr>
          <p:spPr>
            <a:xfrm>
              <a:off x="7080587" y="1424154"/>
              <a:ext cx="3632238" cy="5494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8600" tIns="0" rIns="0" bIns="0" rtlCol="0" anchor="t" anchorCtr="0"/>
            <a:lstStyle/>
            <a:p>
              <a:pPr>
                <a:lnSpc>
                  <a:spcPct val="90000"/>
                </a:lnSpc>
                <a:spcAft>
                  <a:spcPts val="203"/>
                </a:spcAft>
                <a:buClr>
                  <a:schemeClr val="accent5"/>
                </a:buClr>
                <a:buSzPct val="70000"/>
              </a:pPr>
              <a:r>
                <a:rPr lang="en-US" altLang="ko-KR" sz="1200" b="1" dirty="0">
                  <a:solidFill>
                    <a:srgbClr val="DC790F"/>
                  </a:solidFill>
                </a:rPr>
                <a:t>IBM Watson IoT Platform Connect</a:t>
              </a:r>
            </a:p>
            <a:p>
              <a:pPr>
                <a:lnSpc>
                  <a:spcPct val="90000"/>
                </a:lnSpc>
                <a:spcAft>
                  <a:spcPts val="203"/>
                </a:spcAft>
                <a:buClr>
                  <a:schemeClr val="accent5"/>
                </a:buClr>
                <a:buSzPct val="70000"/>
              </a:pPr>
              <a:r>
                <a:rPr lang="en-US" altLang="ko-KR" sz="1100" dirty="0">
                  <a:solidFill>
                    <a:schemeClr val="tx1">
                      <a:lumMod val="75000"/>
                      <a:lumOff val="25000"/>
                    </a:schemeClr>
                  </a:solidFill>
                </a:rPr>
                <a:t>This is </a:t>
              </a:r>
              <a:r>
                <a:rPr lang="en-US" altLang="ko-KR" sz="1200" dirty="0">
                  <a:solidFill>
                    <a:schemeClr val="tx1">
                      <a:lumMod val="75000"/>
                      <a:lumOff val="25000"/>
                    </a:schemeClr>
                  </a:solidFill>
                </a:rPr>
                <a:t>the</a:t>
              </a:r>
              <a:r>
                <a:rPr lang="en-US" altLang="ko-KR" sz="1100" dirty="0">
                  <a:solidFill>
                    <a:schemeClr val="tx1">
                      <a:lumMod val="75000"/>
                      <a:lumOff val="25000"/>
                    </a:schemeClr>
                  </a:solidFill>
                </a:rPr>
                <a:t> hub of all things IBM </a:t>
              </a:r>
              <a:r>
                <a:rPr lang="en-US" altLang="ko-KR" sz="1100" dirty="0" err="1">
                  <a:solidFill>
                    <a:schemeClr val="tx1">
                      <a:lumMod val="75000"/>
                      <a:lumOff val="25000"/>
                    </a:schemeClr>
                  </a:solidFill>
                </a:rPr>
                <a:t>IoT</a:t>
              </a:r>
              <a:r>
                <a:rPr lang="en-US" altLang="ko-KR" sz="1100" dirty="0">
                  <a:solidFill>
                    <a:schemeClr val="tx1">
                      <a:lumMod val="75000"/>
                      <a:lumOff val="25000"/>
                    </a:schemeClr>
                  </a:solidFill>
                </a:rPr>
                <a:t>.</a:t>
              </a:r>
              <a:br>
                <a:rPr lang="en-US" altLang="ko-KR" sz="1100" dirty="0">
                  <a:solidFill>
                    <a:schemeClr val="tx1">
                      <a:lumMod val="75000"/>
                      <a:lumOff val="25000"/>
                    </a:schemeClr>
                  </a:solidFill>
                </a:rPr>
              </a:br>
              <a:r>
                <a:rPr lang="en-US" altLang="ko-KR" sz="1100" dirty="0">
                  <a:solidFill>
                    <a:schemeClr val="tx1">
                      <a:lumMod val="75000"/>
                      <a:lumOff val="25000"/>
                    </a:schemeClr>
                  </a:solidFill>
                </a:rPr>
                <a:t>This is where you can setup and manage your connected devices so that your apps can access their and historical data.</a:t>
              </a:r>
            </a:p>
          </p:txBody>
        </p:sp>
        <p:sp>
          <p:nvSpPr>
            <p:cNvPr id="39" name="직사각형 38"/>
            <p:cNvSpPr/>
            <p:nvPr/>
          </p:nvSpPr>
          <p:spPr>
            <a:xfrm>
              <a:off x="7028329" y="1412222"/>
              <a:ext cx="45719" cy="5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60"/>
            </a:p>
          </p:txBody>
        </p:sp>
      </p:grpSp>
      <p:grpSp>
        <p:nvGrpSpPr>
          <p:cNvPr id="19" name="그룹 18"/>
          <p:cNvGrpSpPr/>
          <p:nvPr/>
        </p:nvGrpSpPr>
        <p:grpSpPr>
          <a:xfrm>
            <a:off x="3139166" y="3363472"/>
            <a:ext cx="1127251" cy="1082988"/>
            <a:chOff x="3357765" y="3225161"/>
            <a:chExt cx="1361742" cy="1169734"/>
          </a:xfrm>
        </p:grpSpPr>
        <p:pic>
          <p:nvPicPr>
            <p:cNvPr id="17" name="그림 1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357765" y="3854827"/>
              <a:ext cx="540068" cy="540068"/>
            </a:xfrm>
            <a:prstGeom prst="rect">
              <a:avLst/>
            </a:prstGeom>
          </p:spPr>
        </p:pic>
        <p:pic>
          <p:nvPicPr>
            <p:cNvPr id="18" name="그림 1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656179" y="3467913"/>
              <a:ext cx="720090" cy="720090"/>
            </a:xfrm>
            <a:prstGeom prst="rect">
              <a:avLst/>
            </a:prstGeom>
          </p:spPr>
        </p:pic>
        <p:pic>
          <p:nvPicPr>
            <p:cNvPr id="49" name="그림 4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179439" y="3225161"/>
              <a:ext cx="540068" cy="540068"/>
            </a:xfrm>
            <a:prstGeom prst="rect">
              <a:avLst/>
            </a:prstGeom>
          </p:spPr>
        </p:pic>
      </p:grpSp>
      <p:sp>
        <p:nvSpPr>
          <p:cNvPr id="44" name="직사각형 43"/>
          <p:cNvSpPr/>
          <p:nvPr/>
        </p:nvSpPr>
        <p:spPr>
          <a:xfrm>
            <a:off x="2974064" y="4609653"/>
            <a:ext cx="4113126" cy="1219697"/>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60"/>
          </a:p>
        </p:txBody>
      </p:sp>
      <p:sp>
        <p:nvSpPr>
          <p:cNvPr id="45" name="직사각형 44"/>
          <p:cNvSpPr/>
          <p:nvPr/>
        </p:nvSpPr>
        <p:spPr>
          <a:xfrm>
            <a:off x="4530235" y="4708018"/>
            <a:ext cx="2544852" cy="1068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8600" tIns="0" rIns="0" bIns="0" rtlCol="0" anchor="t" anchorCtr="0"/>
          <a:lstStyle/>
          <a:p>
            <a:pPr>
              <a:lnSpc>
                <a:spcPct val="90000"/>
              </a:lnSpc>
              <a:spcAft>
                <a:spcPts val="203"/>
              </a:spcAft>
              <a:buClr>
                <a:schemeClr val="accent5"/>
              </a:buClr>
              <a:buSzPct val="70000"/>
            </a:pPr>
            <a:r>
              <a:rPr lang="en-US" altLang="ko-KR" sz="1200" b="1" dirty="0">
                <a:solidFill>
                  <a:srgbClr val="DC790F"/>
                </a:solidFill>
              </a:rPr>
              <a:t>Your application and analytics</a:t>
            </a:r>
          </a:p>
          <a:p>
            <a:pPr>
              <a:lnSpc>
                <a:spcPct val="90000"/>
              </a:lnSpc>
              <a:spcAft>
                <a:spcPts val="203"/>
              </a:spcAft>
              <a:buClr>
                <a:schemeClr val="accent5"/>
              </a:buClr>
              <a:buSzPct val="70000"/>
            </a:pPr>
            <a:r>
              <a:rPr lang="en-US" altLang="ko-KR" sz="1100" dirty="0">
                <a:solidFill>
                  <a:schemeClr val="tx1">
                    <a:lumMod val="75000"/>
                    <a:lumOff val="25000"/>
                  </a:schemeClr>
                </a:solidFill>
              </a:rPr>
              <a:t>Create applications within IBM </a:t>
            </a:r>
            <a:r>
              <a:rPr lang="en-US" altLang="ko-KR" sz="1100" dirty="0" err="1">
                <a:solidFill>
                  <a:schemeClr val="tx1">
                    <a:lumMod val="75000"/>
                    <a:lumOff val="25000"/>
                  </a:schemeClr>
                </a:solidFill>
              </a:rPr>
              <a:t>Bluemix</a:t>
            </a:r>
            <a:r>
              <a:rPr lang="en-US" altLang="ko-KR" sz="1100" dirty="0">
                <a:solidFill>
                  <a:schemeClr val="tx1">
                    <a:lumMod val="75000"/>
                    <a:lumOff val="25000"/>
                  </a:schemeClr>
                </a:solidFill>
              </a:rPr>
              <a:t>. another cloud, or your own servers to interpret the data you now have access to!</a:t>
            </a:r>
          </a:p>
        </p:txBody>
      </p:sp>
      <p:grpSp>
        <p:nvGrpSpPr>
          <p:cNvPr id="21" name="그룹 20"/>
          <p:cNvGrpSpPr/>
          <p:nvPr/>
        </p:nvGrpSpPr>
        <p:grpSpPr>
          <a:xfrm>
            <a:off x="3171511" y="4929961"/>
            <a:ext cx="1066536" cy="526514"/>
            <a:chOff x="3384661" y="5362097"/>
            <a:chExt cx="1645856" cy="522065"/>
          </a:xfrm>
        </p:grpSpPr>
        <p:pic>
          <p:nvPicPr>
            <p:cNvPr id="20" name="그림 19"/>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384661" y="5362097"/>
              <a:ext cx="522065" cy="522065"/>
            </a:xfrm>
            <a:prstGeom prst="rect">
              <a:avLst/>
            </a:prstGeom>
          </p:spPr>
        </p:pic>
        <p:pic>
          <p:nvPicPr>
            <p:cNvPr id="52" name="그림 51"/>
            <p:cNvPicPr>
              <a:picLocks noChangeAspect="1"/>
            </p:cNvPicPr>
            <p:nvPr/>
          </p:nvPicPr>
          <p:blipFill rotWithShape="1">
            <a:blip r:embed="rId6" cstate="email">
              <a:extLst>
                <a:ext uri="{28A0092B-C50C-407E-A947-70E740481C1C}">
                  <a14:useLocalDpi xmlns:a14="http://schemas.microsoft.com/office/drawing/2010/main" val="0"/>
                </a:ext>
              </a:extLst>
            </a:blip>
            <a:srcRect r="68505"/>
            <a:stretch/>
          </p:blipFill>
          <p:spPr>
            <a:xfrm>
              <a:off x="3926859" y="5368118"/>
              <a:ext cx="525600" cy="510023"/>
            </a:xfrm>
            <a:prstGeom prst="rect">
              <a:avLst/>
            </a:prstGeom>
          </p:spPr>
        </p:pic>
        <p:pic>
          <p:nvPicPr>
            <p:cNvPr id="53" name="그림 52"/>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4508452" y="5362097"/>
              <a:ext cx="522065" cy="522065"/>
            </a:xfrm>
            <a:prstGeom prst="rect">
              <a:avLst/>
            </a:prstGeom>
          </p:spPr>
        </p:pic>
      </p:grpSp>
      <p:sp>
        <p:nvSpPr>
          <p:cNvPr id="55" name="직사각형 54"/>
          <p:cNvSpPr/>
          <p:nvPr/>
        </p:nvSpPr>
        <p:spPr>
          <a:xfrm>
            <a:off x="812862" y="3896166"/>
            <a:ext cx="1378404" cy="138542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60"/>
          </a:p>
        </p:txBody>
      </p:sp>
      <p:pic>
        <p:nvPicPr>
          <p:cNvPr id="56" name="그림 55"/>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240807" y="3917526"/>
            <a:ext cx="522515" cy="522516"/>
          </a:xfrm>
          <a:prstGeom prst="rect">
            <a:avLst/>
          </a:prstGeom>
        </p:spPr>
      </p:pic>
      <p:sp>
        <p:nvSpPr>
          <p:cNvPr id="58" name="직사각형 57"/>
          <p:cNvSpPr/>
          <p:nvPr/>
        </p:nvSpPr>
        <p:spPr>
          <a:xfrm>
            <a:off x="836686" y="4473753"/>
            <a:ext cx="1378404" cy="1131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lnSpc>
                <a:spcPct val="90000"/>
              </a:lnSpc>
              <a:spcAft>
                <a:spcPts val="203"/>
              </a:spcAft>
              <a:buClr>
                <a:schemeClr val="accent5"/>
              </a:buClr>
              <a:buSzPct val="70000"/>
            </a:pPr>
            <a:r>
              <a:rPr lang="en-US" altLang="ko-KR" sz="900" b="1" dirty="0">
                <a:solidFill>
                  <a:srgbClr val="DC790F"/>
                </a:solidFill>
              </a:rPr>
              <a:t>REST &amp; Real-time </a:t>
            </a:r>
            <a:r>
              <a:rPr lang="en-US" altLang="ko-KR" sz="900" b="1" dirty="0" err="1">
                <a:solidFill>
                  <a:srgbClr val="DC790F"/>
                </a:solidFill>
              </a:rPr>
              <a:t>APls</a:t>
            </a:r>
            <a:r>
              <a:rPr lang="en-US" altLang="ko-KR" sz="900" b="1" dirty="0">
                <a:solidFill>
                  <a:srgbClr val="DC790F"/>
                </a:solidFill>
              </a:rPr>
              <a:t> </a:t>
            </a:r>
          </a:p>
        </p:txBody>
      </p:sp>
      <p:sp>
        <p:nvSpPr>
          <p:cNvPr id="60" name="직사각형 59"/>
          <p:cNvSpPr/>
          <p:nvPr/>
        </p:nvSpPr>
        <p:spPr>
          <a:xfrm>
            <a:off x="812862" y="4708189"/>
            <a:ext cx="1378404" cy="4342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5050" tIns="0" rIns="60750" bIns="0" rtlCol="0" anchor="t" anchorCtr="0"/>
          <a:lstStyle/>
          <a:p>
            <a:pPr>
              <a:lnSpc>
                <a:spcPct val="90000"/>
              </a:lnSpc>
            </a:pPr>
            <a:r>
              <a:rPr lang="en-US" altLang="ko-KR" sz="900" dirty="0">
                <a:solidFill>
                  <a:schemeClr val="tx1">
                    <a:lumMod val="75000"/>
                    <a:lumOff val="25000"/>
                  </a:schemeClr>
                </a:solidFill>
              </a:rPr>
              <a:t>Use secure APIs to connect your apps with the data  coming from your devices.</a:t>
            </a:r>
          </a:p>
        </p:txBody>
      </p:sp>
      <p:sp>
        <p:nvSpPr>
          <p:cNvPr id="66" name="직사각형 65"/>
          <p:cNvSpPr/>
          <p:nvPr/>
        </p:nvSpPr>
        <p:spPr>
          <a:xfrm>
            <a:off x="7589264" y="2526963"/>
            <a:ext cx="1378404" cy="138542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60"/>
          </a:p>
        </p:txBody>
      </p:sp>
      <p:pic>
        <p:nvPicPr>
          <p:cNvPr id="67" name="그림 66"/>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8017211" y="2521049"/>
            <a:ext cx="522515" cy="522516"/>
          </a:xfrm>
          <a:prstGeom prst="rect">
            <a:avLst/>
          </a:prstGeom>
        </p:spPr>
      </p:pic>
      <p:sp>
        <p:nvSpPr>
          <p:cNvPr id="69" name="직사각형 68"/>
          <p:cNvSpPr/>
          <p:nvPr/>
        </p:nvSpPr>
        <p:spPr>
          <a:xfrm>
            <a:off x="7580019" y="3038314"/>
            <a:ext cx="1378404" cy="2094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lnSpc>
                <a:spcPct val="90000"/>
              </a:lnSpc>
              <a:spcAft>
                <a:spcPts val="203"/>
              </a:spcAft>
              <a:buClr>
                <a:schemeClr val="accent5"/>
              </a:buClr>
              <a:buSzPct val="70000"/>
            </a:pPr>
            <a:r>
              <a:rPr lang="en-US" altLang="ko-KR" sz="1400" b="1" dirty="0">
                <a:solidFill>
                  <a:srgbClr val="DC790F"/>
                </a:solidFill>
              </a:rPr>
              <a:t>MQTT</a:t>
            </a:r>
          </a:p>
        </p:txBody>
      </p:sp>
      <p:sp>
        <p:nvSpPr>
          <p:cNvPr id="70" name="직사각형 69"/>
          <p:cNvSpPr/>
          <p:nvPr/>
        </p:nvSpPr>
        <p:spPr>
          <a:xfrm>
            <a:off x="7589264" y="3256265"/>
            <a:ext cx="1378404" cy="6326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5050" tIns="0" rIns="60750" bIns="0" rtlCol="0" anchor="t" anchorCtr="0"/>
          <a:lstStyle/>
          <a:p>
            <a:pPr>
              <a:lnSpc>
                <a:spcPct val="90000"/>
              </a:lnSpc>
            </a:pPr>
            <a:r>
              <a:rPr lang="en-US" altLang="ko-KR" sz="900" dirty="0">
                <a:solidFill>
                  <a:schemeClr val="tx1">
                    <a:lumMod val="75000"/>
                    <a:lumOff val="25000"/>
                  </a:schemeClr>
                </a:solidFill>
              </a:rPr>
              <a:t>Your device data is sent securely up to the cloud using the </a:t>
            </a:r>
            <a:r>
              <a:rPr lang="en-US" altLang="ko-KR" sz="900" b="1" dirty="0">
                <a:solidFill>
                  <a:schemeClr val="tx1">
                    <a:lumMod val="75000"/>
                    <a:lumOff val="25000"/>
                  </a:schemeClr>
                </a:solidFill>
              </a:rPr>
              <a:t>open, lightweight</a:t>
            </a:r>
            <a:r>
              <a:rPr lang="en-US" altLang="ko-KR" sz="900" dirty="0">
                <a:solidFill>
                  <a:schemeClr val="tx1">
                    <a:lumMod val="75000"/>
                    <a:lumOff val="25000"/>
                  </a:schemeClr>
                </a:solidFill>
              </a:rPr>
              <a:t> </a:t>
            </a:r>
            <a:r>
              <a:rPr lang="en-US" altLang="ko-KR" sz="900" b="1" i="1" dirty="0">
                <a:solidFill>
                  <a:schemeClr val="tx1">
                    <a:lumMod val="75000"/>
                    <a:lumOff val="25000"/>
                  </a:schemeClr>
                </a:solidFill>
              </a:rPr>
              <a:t>MQTT</a:t>
            </a:r>
            <a:r>
              <a:rPr lang="en-US" altLang="ko-KR" sz="900" dirty="0">
                <a:solidFill>
                  <a:schemeClr val="tx1">
                    <a:lumMod val="75000"/>
                    <a:lumOff val="25000"/>
                  </a:schemeClr>
                </a:solidFill>
              </a:rPr>
              <a:t> messaging protocol.</a:t>
            </a:r>
          </a:p>
        </p:txBody>
      </p:sp>
      <p:cxnSp>
        <p:nvCxnSpPr>
          <p:cNvPr id="33" name="꺾인 연결선 32"/>
          <p:cNvCxnSpPr>
            <a:endCxn id="66" idx="0"/>
          </p:cNvCxnSpPr>
          <p:nvPr/>
        </p:nvCxnSpPr>
        <p:spPr>
          <a:xfrm>
            <a:off x="7096434" y="2316772"/>
            <a:ext cx="1182032" cy="210191"/>
          </a:xfrm>
          <a:prstGeom prst="bentConnector2">
            <a:avLst/>
          </a:prstGeom>
          <a:ln w="25400">
            <a:solidFill>
              <a:schemeClr val="tx1">
                <a:lumMod val="65000"/>
                <a:lumOff val="35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48" name="꺾인 연결선 47"/>
          <p:cNvCxnSpPr>
            <a:endCxn id="66" idx="2"/>
          </p:cNvCxnSpPr>
          <p:nvPr/>
        </p:nvCxnSpPr>
        <p:spPr>
          <a:xfrm flipV="1">
            <a:off x="7087186" y="3912384"/>
            <a:ext cx="1191280" cy="285744"/>
          </a:xfrm>
          <a:prstGeom prst="bentConnector2">
            <a:avLst/>
          </a:prstGeom>
          <a:ln w="25400">
            <a:solidFill>
              <a:schemeClr val="tx1">
                <a:lumMod val="65000"/>
                <a:lumOff val="35000"/>
              </a:schemeClr>
            </a:solidFill>
            <a:headEnd type="triangle"/>
            <a:tailEnd type="diamond"/>
          </a:ln>
        </p:spPr>
        <p:style>
          <a:lnRef idx="1">
            <a:schemeClr val="accent1"/>
          </a:lnRef>
          <a:fillRef idx="0">
            <a:schemeClr val="accent1"/>
          </a:fillRef>
          <a:effectRef idx="0">
            <a:schemeClr val="accent1"/>
          </a:effectRef>
          <a:fontRef idx="minor">
            <a:schemeClr val="tx1"/>
          </a:fontRef>
        </p:style>
      </p:cxnSp>
      <p:cxnSp>
        <p:nvCxnSpPr>
          <p:cNvPr id="81" name="꺾인 연결선 80"/>
          <p:cNvCxnSpPr>
            <a:stCxn id="55" idx="0"/>
          </p:cNvCxnSpPr>
          <p:nvPr/>
        </p:nvCxnSpPr>
        <p:spPr>
          <a:xfrm rot="5400000" flipH="1" flipV="1">
            <a:off x="2072210" y="3001356"/>
            <a:ext cx="324664" cy="1464957"/>
          </a:xfrm>
          <a:prstGeom prst="bentConnector2">
            <a:avLst/>
          </a:prstGeom>
          <a:ln w="25400">
            <a:solidFill>
              <a:schemeClr val="tx1">
                <a:lumMod val="65000"/>
                <a:lumOff val="3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3" name="꺾인 연결선 82"/>
          <p:cNvCxnSpPr>
            <a:stCxn id="55" idx="2"/>
          </p:cNvCxnSpPr>
          <p:nvPr/>
        </p:nvCxnSpPr>
        <p:spPr>
          <a:xfrm rot="16200000" flipH="1">
            <a:off x="2050868" y="4732786"/>
            <a:ext cx="367351" cy="1464955"/>
          </a:xfrm>
          <a:prstGeom prst="bentConnector2">
            <a:avLst/>
          </a:prstGeom>
          <a:ln w="25400">
            <a:solidFill>
              <a:schemeClr val="tx1">
                <a:lumMod val="65000"/>
                <a:lumOff val="3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93ECC634-13F8-4FCE-9B17-C61266E232F0}"/>
              </a:ext>
            </a:extLst>
          </p:cNvPr>
          <p:cNvSpPr>
            <a:spLocks noGrp="1"/>
          </p:cNvSpPr>
          <p:nvPr>
            <p:ph idx="1"/>
          </p:nvPr>
        </p:nvSpPr>
        <p:spPr/>
        <p:txBody>
          <a:bodyPr/>
          <a:lstStyle/>
          <a:p>
            <a:r>
              <a:rPr lang="en-GB" dirty="0"/>
              <a:t>Device connectivity and management</a:t>
            </a:r>
            <a:endParaRPr lang="en-US" dirty="0"/>
          </a:p>
        </p:txBody>
      </p:sp>
      <p:sp>
        <p:nvSpPr>
          <p:cNvPr id="4" name="Title 3"/>
          <p:cNvSpPr>
            <a:spLocks noGrp="1"/>
          </p:cNvSpPr>
          <p:nvPr>
            <p:ph type="title"/>
          </p:nvPr>
        </p:nvSpPr>
        <p:spPr/>
        <p:txBody>
          <a:bodyPr/>
          <a:lstStyle/>
          <a:p>
            <a:r>
              <a:rPr lang="en-GB" dirty="0"/>
              <a:t>Watson IoT Platform ‘Connect’</a:t>
            </a:r>
            <a:endParaRPr lang="en-US" dirty="0"/>
          </a:p>
        </p:txBody>
      </p:sp>
      <p:pic>
        <p:nvPicPr>
          <p:cNvPr id="85" name="Picture 31" descr="Energycycle_icon_bk"/>
          <p:cNvPicPr>
            <a:picLocks noChangeAspect="1" noChangeArrowheads="1"/>
          </p:cNvPicPr>
          <p:nvPr/>
        </p:nvPicPr>
        <p:blipFill>
          <a:blip r:embed="rId10" cstate="email">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011275" y="2341131"/>
            <a:ext cx="251472" cy="330447"/>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18" descr="Water_icon_bk"/>
          <p:cNvPicPr>
            <a:picLocks noChangeAspect="1" noChangeArrowheads="1"/>
          </p:cNvPicPr>
          <p:nvPr/>
        </p:nvPicPr>
        <p:blipFill>
          <a:blip r:embed="rId11" cstate="email">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72092" y="2048933"/>
            <a:ext cx="342917" cy="351230"/>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3" descr="Farm_icon_bk"/>
          <p:cNvPicPr>
            <a:picLocks noChangeAspect="1" noChangeArrowheads="1"/>
          </p:cNvPicPr>
          <p:nvPr/>
        </p:nvPicPr>
        <p:blipFill>
          <a:blip r:embed="rId12" cstate="email">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413290" y="2660295"/>
            <a:ext cx="457222" cy="469692"/>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8" descr="RDIF_icon_bk"/>
          <p:cNvPicPr>
            <a:picLocks noChangeAspect="1" noChangeArrowheads="1"/>
          </p:cNvPicPr>
          <p:nvPr/>
        </p:nvPicPr>
        <p:blipFill>
          <a:blip r:embed="rId13" cstate="email">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042783" y="2060561"/>
            <a:ext cx="278490" cy="280568"/>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19" descr="Chip_icon_bk"/>
          <p:cNvPicPr>
            <a:picLocks noChangeAspect="1" noChangeArrowheads="1"/>
          </p:cNvPicPr>
          <p:nvPr/>
        </p:nvPicPr>
        <p:blipFill>
          <a:blip r:embed="rId14" cstate="email">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17126" y="2802482"/>
            <a:ext cx="372013" cy="374091"/>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30" descr="Speedometer_icon_bk"/>
          <p:cNvPicPr>
            <a:picLocks noChangeAspect="1" noChangeArrowheads="1"/>
          </p:cNvPicPr>
          <p:nvPr/>
        </p:nvPicPr>
        <p:blipFill>
          <a:blip r:embed="rId15" cstate="email">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010496" y="2804197"/>
            <a:ext cx="351230" cy="357465"/>
          </a:xfrm>
          <a:prstGeom prst="rect">
            <a:avLst/>
          </a:prstGeom>
          <a:noFill/>
          <a:extLst>
            <a:ext uri="{909E8E84-426E-40DD-AFC4-6F175D3DCCD1}">
              <a14:hiddenFill xmlns:a14="http://schemas.microsoft.com/office/drawing/2010/main">
                <a:solidFill>
                  <a:srgbClr val="FFFFFF"/>
                </a:solidFill>
              </a14:hiddenFill>
            </a:ext>
          </a:extLst>
        </p:spPr>
      </p:pic>
      <p:sp>
        <p:nvSpPr>
          <p:cNvPr id="98" name="직사각형 38"/>
          <p:cNvSpPr/>
          <p:nvPr/>
        </p:nvSpPr>
        <p:spPr>
          <a:xfrm>
            <a:off x="4436633" y="2060563"/>
            <a:ext cx="32648" cy="10636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60"/>
          </a:p>
        </p:txBody>
      </p:sp>
      <p:sp>
        <p:nvSpPr>
          <p:cNvPr id="99" name="직사각형 38"/>
          <p:cNvSpPr/>
          <p:nvPr/>
        </p:nvSpPr>
        <p:spPr>
          <a:xfrm>
            <a:off x="4427120" y="4713056"/>
            <a:ext cx="32648" cy="10636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60"/>
          </a:p>
        </p:txBody>
      </p:sp>
      <p:pic>
        <p:nvPicPr>
          <p:cNvPr id="100" name="Picture 99"/>
          <p:cNvPicPr>
            <a:picLocks noChangeAspect="1"/>
          </p:cNvPicPr>
          <p:nvPr/>
        </p:nvPicPr>
        <p:blipFill>
          <a:blip r:embed="rId16"/>
          <a:stretch>
            <a:fillRect/>
          </a:stretch>
        </p:blipFill>
        <p:spPr>
          <a:xfrm>
            <a:off x="3057651" y="3316007"/>
            <a:ext cx="487722" cy="487722"/>
          </a:xfrm>
          <a:prstGeom prst="rect">
            <a:avLst/>
          </a:prstGeom>
        </p:spPr>
      </p:pic>
    </p:spTree>
    <p:extLst>
      <p:ext uri="{BB962C8B-B14F-4D97-AF65-F5344CB8AC3E}">
        <p14:creationId xmlns:p14="http://schemas.microsoft.com/office/powerpoint/2010/main" val="796603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10">
            <a:extLst>
              <a:ext uri="{FF2B5EF4-FFF2-40B4-BE49-F238E27FC236}">
                <a16:creationId xmlns:a16="http://schemas.microsoft.com/office/drawing/2014/main" id="{7269265F-9E78-489D-A40D-352D6123D436}"/>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66725" y="2022297"/>
            <a:ext cx="2998788" cy="377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Rounded Rectangle 32">
            <a:extLst>
              <a:ext uri="{FF2B5EF4-FFF2-40B4-BE49-F238E27FC236}">
                <a16:creationId xmlns:a16="http://schemas.microsoft.com/office/drawing/2014/main" id="{9DC2ED4F-BE43-4317-943A-E233932925B9}"/>
              </a:ext>
            </a:extLst>
          </p:cNvPr>
          <p:cNvSpPr/>
          <p:nvPr/>
        </p:nvSpPr>
        <p:spPr>
          <a:xfrm>
            <a:off x="1987550" y="3787597"/>
            <a:ext cx="1784350" cy="1073150"/>
          </a:xfrm>
          <a:prstGeom prst="roundRect">
            <a:avLst/>
          </a:prstGeom>
          <a:no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5" name="Content Placeholder 4">
            <a:extLst>
              <a:ext uri="{FF2B5EF4-FFF2-40B4-BE49-F238E27FC236}">
                <a16:creationId xmlns:a16="http://schemas.microsoft.com/office/drawing/2014/main" id="{5C9F6FD9-7872-4EBD-9C45-5DA907AD40C9}"/>
              </a:ext>
            </a:extLst>
          </p:cNvPr>
          <p:cNvSpPr>
            <a:spLocks noGrp="1"/>
          </p:cNvSpPr>
          <p:nvPr>
            <p:ph idx="1"/>
          </p:nvPr>
        </p:nvSpPr>
        <p:spPr/>
        <p:txBody>
          <a:bodyPr/>
          <a:lstStyle/>
          <a:p>
            <a:r>
              <a:rPr lang="en-US" dirty="0"/>
              <a:t>Information Management and Analytics</a:t>
            </a:r>
          </a:p>
        </p:txBody>
      </p:sp>
      <p:sp>
        <p:nvSpPr>
          <p:cNvPr id="38916" name="Content Placeholder 2">
            <a:extLst>
              <a:ext uri="{FF2B5EF4-FFF2-40B4-BE49-F238E27FC236}">
                <a16:creationId xmlns:a16="http://schemas.microsoft.com/office/drawing/2014/main" id="{F07177B3-FDFB-4705-81E1-25B800792A62}"/>
              </a:ext>
            </a:extLst>
          </p:cNvPr>
          <p:cNvSpPr>
            <a:spLocks noGrp="1"/>
          </p:cNvSpPr>
          <p:nvPr>
            <p:ph idx="10"/>
          </p:nvPr>
        </p:nvSpPr>
        <p:spPr/>
        <p:txBody>
          <a:bodyPr/>
          <a:lstStyle/>
          <a:p>
            <a:r>
              <a:rPr lang="en-US" altLang="en-US"/>
              <a:t>Integrate critical data from other information platforms such as Weather and social sentiment and other IoT platforms</a:t>
            </a:r>
          </a:p>
          <a:p>
            <a:r>
              <a:rPr lang="en-US" altLang="en-US"/>
              <a:t>Leverage advanced capabilities for data storage, caching and transformation</a:t>
            </a:r>
          </a:p>
          <a:p>
            <a:r>
              <a:rPr lang="en-US" altLang="en-US"/>
              <a:t>Improve visibility of IoT systems through rapid dashboarding </a:t>
            </a:r>
          </a:p>
        </p:txBody>
      </p:sp>
      <p:sp>
        <p:nvSpPr>
          <p:cNvPr id="2" name="Title 1">
            <a:extLst>
              <a:ext uri="{FF2B5EF4-FFF2-40B4-BE49-F238E27FC236}">
                <a16:creationId xmlns:a16="http://schemas.microsoft.com/office/drawing/2014/main" id="{D3C5C196-E6F0-48C1-985D-74898A328F1F}"/>
              </a:ext>
            </a:extLst>
          </p:cNvPr>
          <p:cNvSpPr>
            <a:spLocks noGrp="1"/>
          </p:cNvSpPr>
          <p:nvPr>
            <p:ph type="title"/>
          </p:nvPr>
        </p:nvSpPr>
        <p:spPr/>
        <p:txBody>
          <a:bodyPr/>
          <a:lstStyle/>
          <a:p>
            <a:r>
              <a:rPr lang="en-US" dirty="0"/>
              <a:t>IBM Watson IoT Platform</a:t>
            </a:r>
            <a:endParaRPr lang="en-GB" dirty="0"/>
          </a:p>
        </p:txBody>
      </p:sp>
      <p:sp>
        <p:nvSpPr>
          <p:cNvPr id="24" name="Rectangle 23">
            <a:extLst>
              <a:ext uri="{FF2B5EF4-FFF2-40B4-BE49-F238E27FC236}">
                <a16:creationId xmlns:a16="http://schemas.microsoft.com/office/drawing/2014/main" id="{F3F987BF-4520-4D0A-9D67-B167CBD1AFF3}"/>
              </a:ext>
            </a:extLst>
          </p:cNvPr>
          <p:cNvSpPr/>
          <p:nvPr/>
        </p:nvSpPr>
        <p:spPr>
          <a:xfrm>
            <a:off x="4165600" y="2076272"/>
            <a:ext cx="4591050" cy="638175"/>
          </a:xfrm>
          <a:prstGeom prst="rect">
            <a:avLst/>
          </a:prstGeom>
          <a:solidFill>
            <a:srgbClr val="7CC7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GB" b="1" dirty="0">
                <a:latin typeface="Helvetica Neue"/>
              </a:rPr>
              <a:t>Deal with data from millions of devices continuously in the cloud  </a:t>
            </a:r>
            <a:endParaRPr lang="en-US" b="1" dirty="0">
              <a:latin typeface="Helvetica Neue"/>
            </a:endParaRPr>
          </a:p>
        </p:txBody>
      </p:sp>
      <p:sp>
        <p:nvSpPr>
          <p:cNvPr id="10" name="Content Placeholder 2">
            <a:extLst>
              <a:ext uri="{FF2B5EF4-FFF2-40B4-BE49-F238E27FC236}">
                <a16:creationId xmlns:a16="http://schemas.microsoft.com/office/drawing/2014/main" id="{0D7B0A07-FE1D-4CB6-B7CD-204A7DD888E4}"/>
              </a:ext>
            </a:extLst>
          </p:cNvPr>
          <p:cNvSpPr txBox="1">
            <a:spLocks/>
          </p:cNvSpPr>
          <p:nvPr/>
        </p:nvSpPr>
        <p:spPr bwMode="auto">
          <a:xfrm>
            <a:off x="4165600" y="2802194"/>
            <a:ext cx="4495800" cy="3215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283" tIns="32142" rIns="64283" bIns="32142"/>
          <a:lstStyle>
            <a:lvl1pPr defTabSz="319088">
              <a:spcBef>
                <a:spcPct val="20000"/>
              </a:spcBef>
              <a:buFont typeface="Arial" panose="020B0604020202020204" pitchFamily="34" charset="0"/>
              <a:defRPr sz="2000">
                <a:solidFill>
                  <a:schemeClr val="tx1"/>
                </a:solidFill>
                <a:latin typeface="Arial" panose="020B0604020202020204" pitchFamily="34" charset="0"/>
                <a:ea typeface="MS PGothic" panose="020B0600070205080204" pitchFamily="34" charset="-128"/>
              </a:defRPr>
            </a:lvl1pPr>
            <a:lvl2pPr marL="285750" indent="-285750" defTabSz="319088">
              <a:spcBef>
                <a:spcPts val="300"/>
              </a:spcBef>
              <a:buSzPct val="80000"/>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2pPr>
            <a:lvl3pPr marL="1143000" indent="-228600" defTabSz="319088">
              <a:spcBef>
                <a:spcPct val="20000"/>
              </a:spcBef>
              <a:buFont typeface="Lucida Grande" pitchFamily="1" charset="0"/>
              <a:buChar char="–"/>
              <a:defRPr sz="1600">
                <a:solidFill>
                  <a:schemeClr val="tx1"/>
                </a:solidFill>
                <a:latin typeface="Arial" panose="020B0604020202020204" pitchFamily="34" charset="0"/>
                <a:ea typeface="MS PGothic" panose="020B0600070205080204" pitchFamily="34" charset="-128"/>
              </a:defRPr>
            </a:lvl3pPr>
            <a:lvl4pPr marL="74613" indent="-74613" defTabSz="319088">
              <a:spcBef>
                <a:spcPct val="20000"/>
              </a:spcBef>
              <a:buSzPct val="80000"/>
              <a:buFont typeface="Arial" panose="020B0604020202020204" pitchFamily="34" charset="0"/>
              <a:buChar char="•"/>
              <a:defRPr sz="1400">
                <a:solidFill>
                  <a:schemeClr val="tx1"/>
                </a:solidFill>
                <a:latin typeface="Arial" panose="020B0604020202020204" pitchFamily="34" charset="0"/>
                <a:ea typeface="MS PGothic" panose="020B0600070205080204" pitchFamily="34" charset="-128"/>
              </a:defRPr>
            </a:lvl4pPr>
            <a:lvl5pPr marL="307975" indent="-144463" defTabSz="319088">
              <a:spcBef>
                <a:spcPct val="20000"/>
              </a:spcBef>
              <a:buFont typeface="Arial" panose="020B0604020202020204" pitchFamily="34" charset="0"/>
              <a:buChar char="»"/>
              <a:defRPr sz="1200">
                <a:solidFill>
                  <a:schemeClr val="tx1"/>
                </a:solidFill>
                <a:latin typeface="Arial" panose="020B0604020202020204" pitchFamily="34" charset="0"/>
                <a:ea typeface="MS PGothic" panose="020B0600070205080204" pitchFamily="34" charset="-128"/>
              </a:defRPr>
            </a:lvl5pPr>
            <a:lvl6pPr marL="765175" indent="-144463" defTabSz="319088" eaLnBrk="0" fontAlgn="base" hangingPunct="0">
              <a:spcBef>
                <a:spcPct val="20000"/>
              </a:spcBef>
              <a:spcAft>
                <a:spcPct val="0"/>
              </a:spcAft>
              <a:buFont typeface="Arial" panose="020B0604020202020204" pitchFamily="34" charset="0"/>
              <a:buChar char="»"/>
              <a:defRPr sz="1200">
                <a:solidFill>
                  <a:schemeClr val="tx1"/>
                </a:solidFill>
                <a:latin typeface="Arial" panose="020B0604020202020204" pitchFamily="34" charset="0"/>
                <a:ea typeface="MS PGothic" panose="020B0600070205080204" pitchFamily="34" charset="-128"/>
              </a:defRPr>
            </a:lvl6pPr>
            <a:lvl7pPr marL="1222375" indent="-144463" defTabSz="319088" eaLnBrk="0" fontAlgn="base" hangingPunct="0">
              <a:spcBef>
                <a:spcPct val="20000"/>
              </a:spcBef>
              <a:spcAft>
                <a:spcPct val="0"/>
              </a:spcAft>
              <a:buFont typeface="Arial" panose="020B0604020202020204" pitchFamily="34" charset="0"/>
              <a:buChar char="»"/>
              <a:defRPr sz="1200">
                <a:solidFill>
                  <a:schemeClr val="tx1"/>
                </a:solidFill>
                <a:latin typeface="Arial" panose="020B0604020202020204" pitchFamily="34" charset="0"/>
                <a:ea typeface="MS PGothic" panose="020B0600070205080204" pitchFamily="34" charset="-128"/>
              </a:defRPr>
            </a:lvl7pPr>
            <a:lvl8pPr marL="1679575" indent="-144463" defTabSz="319088" eaLnBrk="0" fontAlgn="base" hangingPunct="0">
              <a:spcBef>
                <a:spcPct val="20000"/>
              </a:spcBef>
              <a:spcAft>
                <a:spcPct val="0"/>
              </a:spcAft>
              <a:buFont typeface="Arial" panose="020B0604020202020204" pitchFamily="34" charset="0"/>
              <a:buChar char="»"/>
              <a:defRPr sz="1200">
                <a:solidFill>
                  <a:schemeClr val="tx1"/>
                </a:solidFill>
                <a:latin typeface="Arial" panose="020B0604020202020204" pitchFamily="34" charset="0"/>
                <a:ea typeface="MS PGothic" panose="020B0600070205080204" pitchFamily="34" charset="-128"/>
              </a:defRPr>
            </a:lvl8pPr>
            <a:lvl9pPr marL="2136775" indent="-144463" defTabSz="319088" eaLnBrk="0" fontAlgn="base" hangingPunct="0">
              <a:spcBef>
                <a:spcPct val="20000"/>
              </a:spcBef>
              <a:spcAft>
                <a:spcPct val="0"/>
              </a:spcAft>
              <a:buFont typeface="Arial" panose="020B0604020202020204" pitchFamily="34" charset="0"/>
              <a:buChar char="»"/>
              <a:defRPr sz="1200">
                <a:solidFill>
                  <a:schemeClr val="tx1"/>
                </a:solidFill>
                <a:latin typeface="Arial" panose="020B0604020202020204" pitchFamily="34" charset="0"/>
                <a:ea typeface="MS PGothic" panose="020B0600070205080204" pitchFamily="34" charset="-128"/>
              </a:defRPr>
            </a:lvl9pPr>
          </a:lstStyle>
          <a:p>
            <a:pPr>
              <a:lnSpc>
                <a:spcPct val="90000"/>
              </a:lnSpc>
              <a:spcBef>
                <a:spcPts val="538"/>
              </a:spcBef>
            </a:pPr>
            <a:r>
              <a:rPr lang="en-GB" altLang="en-US" sz="1800" dirty="0">
                <a:solidFill>
                  <a:schemeClr val="tx2"/>
                </a:solidFill>
                <a:cs typeface="Arial" panose="020B0604020202020204" pitchFamily="34" charset="0"/>
              </a:rPr>
              <a:t>Combine contextual data with analytics and IoT data to deliver better outcomes</a:t>
            </a:r>
          </a:p>
          <a:p>
            <a:pPr>
              <a:lnSpc>
                <a:spcPct val="90000"/>
              </a:lnSpc>
              <a:spcBef>
                <a:spcPts val="538"/>
              </a:spcBef>
              <a:buFont typeface="Wingdings" panose="05000000000000000000" pitchFamily="2" charset="2"/>
              <a:buChar char="²"/>
            </a:pPr>
            <a:endParaRPr lang="en-US" altLang="en-US" sz="1800" dirty="0">
              <a:solidFill>
                <a:schemeClr val="tx2"/>
              </a:solidFill>
              <a:cs typeface="Arial" panose="020B0604020202020204" pitchFamily="34" charset="0"/>
            </a:endParaRPr>
          </a:p>
          <a:p>
            <a:pPr>
              <a:lnSpc>
                <a:spcPct val="90000"/>
              </a:lnSpc>
              <a:spcBef>
                <a:spcPts val="538"/>
              </a:spcBef>
            </a:pPr>
            <a:r>
              <a:rPr lang="en-US" altLang="en-US" sz="1800" dirty="0">
                <a:solidFill>
                  <a:schemeClr val="tx2"/>
                </a:solidFill>
                <a:cs typeface="Arial" panose="020B0604020202020204" pitchFamily="34" charset="0"/>
              </a:rPr>
              <a:t>Handle Data Storage requirements</a:t>
            </a:r>
          </a:p>
          <a:p>
            <a:pPr>
              <a:lnSpc>
                <a:spcPct val="90000"/>
              </a:lnSpc>
              <a:spcBef>
                <a:spcPts val="538"/>
              </a:spcBef>
            </a:pPr>
            <a:r>
              <a:rPr lang="en-US" altLang="en-US" sz="1800" dirty="0">
                <a:solidFill>
                  <a:schemeClr val="tx2"/>
                </a:solidFill>
                <a:cs typeface="Arial" panose="020B0604020202020204" pitchFamily="34" charset="0"/>
              </a:rPr>
              <a:t>	Historical streaming to No-SQL database</a:t>
            </a:r>
          </a:p>
          <a:p>
            <a:pPr>
              <a:lnSpc>
                <a:spcPct val="90000"/>
              </a:lnSpc>
              <a:spcBef>
                <a:spcPts val="538"/>
              </a:spcBef>
            </a:pPr>
            <a:r>
              <a:rPr lang="en-US" altLang="en-US" sz="1800" dirty="0">
                <a:solidFill>
                  <a:schemeClr val="tx2"/>
                </a:solidFill>
                <a:cs typeface="Arial" panose="020B0604020202020204" pitchFamily="34" charset="0"/>
              </a:rPr>
              <a:t>	Long-term cold storage with Cloud Object Storage</a:t>
            </a:r>
          </a:p>
          <a:p>
            <a:pPr>
              <a:lnSpc>
                <a:spcPct val="90000"/>
              </a:lnSpc>
              <a:spcBef>
                <a:spcPts val="538"/>
              </a:spcBef>
            </a:pPr>
            <a:endParaRPr lang="en-US" altLang="en-US" sz="1800" dirty="0">
              <a:solidFill>
                <a:schemeClr val="tx2"/>
              </a:solidFill>
              <a:cs typeface="Arial" panose="020B0604020202020204" pitchFamily="34" charset="0"/>
            </a:endParaRPr>
          </a:p>
          <a:p>
            <a:pPr>
              <a:lnSpc>
                <a:spcPct val="90000"/>
              </a:lnSpc>
              <a:spcBef>
                <a:spcPts val="538"/>
              </a:spcBef>
            </a:pPr>
            <a:r>
              <a:rPr lang="en-US" altLang="en-US" sz="1800" dirty="0">
                <a:solidFill>
                  <a:schemeClr val="tx2"/>
                </a:solidFill>
                <a:cs typeface="Arial" panose="020B0604020202020204" pitchFamily="34" charset="0"/>
              </a:rPr>
              <a:t>Use for historical Data Analytics</a:t>
            </a:r>
          </a:p>
          <a:p>
            <a:pPr>
              <a:lnSpc>
                <a:spcPct val="90000"/>
              </a:lnSpc>
              <a:spcBef>
                <a:spcPts val="538"/>
              </a:spcBef>
            </a:pPr>
            <a:r>
              <a:rPr lang="en-US" altLang="en-US" sz="1800" dirty="0">
                <a:solidFill>
                  <a:schemeClr val="tx2"/>
                </a:solidFill>
                <a:cs typeface="Arial" panose="020B0604020202020204" pitchFamily="34" charset="0"/>
              </a:rPr>
              <a:t>	Apply Machine Learning</a:t>
            </a:r>
          </a:p>
          <a:p>
            <a:pPr>
              <a:lnSpc>
                <a:spcPct val="90000"/>
              </a:lnSpc>
              <a:spcBef>
                <a:spcPts val="538"/>
              </a:spcBef>
            </a:pPr>
            <a:r>
              <a:rPr lang="en-US" altLang="en-US" sz="1800" dirty="0">
                <a:solidFill>
                  <a:schemeClr val="tx2"/>
                </a:solidFill>
                <a:cs typeface="Arial" panose="020B0604020202020204" pitchFamily="34" charset="0"/>
              </a:rPr>
              <a:t>	</a:t>
            </a:r>
          </a:p>
        </p:txBody>
      </p:sp>
      <p:sp>
        <p:nvSpPr>
          <p:cNvPr id="11" name="Rounded Rectangle 32">
            <a:extLst>
              <a:ext uri="{FF2B5EF4-FFF2-40B4-BE49-F238E27FC236}">
                <a16:creationId xmlns:a16="http://schemas.microsoft.com/office/drawing/2014/main" id="{DEE86183-D6C7-40FD-8043-06303FFA7B96}"/>
              </a:ext>
            </a:extLst>
          </p:cNvPr>
          <p:cNvSpPr/>
          <p:nvPr/>
        </p:nvSpPr>
        <p:spPr>
          <a:xfrm>
            <a:off x="181769" y="2714447"/>
            <a:ext cx="1784350" cy="1073150"/>
          </a:xfrm>
          <a:prstGeom prst="roundRect">
            <a:avLst/>
          </a:prstGeom>
          <a:no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160087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11">
            <a:extLst>
              <a:ext uri="{FF2B5EF4-FFF2-40B4-BE49-F238E27FC236}">
                <a16:creationId xmlns:a16="http://schemas.microsoft.com/office/drawing/2014/main" id="{64181116-B2DB-4BDC-989F-0A2A2450F83D}"/>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68314" y="1803401"/>
            <a:ext cx="2998787" cy="377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AB28D0EF-031F-422B-835D-D11E408E3672}"/>
              </a:ext>
            </a:extLst>
          </p:cNvPr>
          <p:cNvSpPr>
            <a:spLocks noGrp="1"/>
          </p:cNvSpPr>
          <p:nvPr>
            <p:ph type="title"/>
          </p:nvPr>
        </p:nvSpPr>
        <p:spPr/>
        <p:txBody>
          <a:bodyPr>
            <a:normAutofit fontScale="90000"/>
          </a:bodyPr>
          <a:lstStyle/>
          <a:p>
            <a:r>
              <a:rPr lang="en-US" dirty="0"/>
              <a:t>IBM Watson IoT Platform - Risk Management</a:t>
            </a:r>
          </a:p>
        </p:txBody>
      </p:sp>
      <p:sp>
        <p:nvSpPr>
          <p:cNvPr id="43012" name="Content Placeholder 2">
            <a:extLst>
              <a:ext uri="{FF2B5EF4-FFF2-40B4-BE49-F238E27FC236}">
                <a16:creationId xmlns:a16="http://schemas.microsoft.com/office/drawing/2014/main" id="{13AE6A8D-CC60-4462-B645-1A1A29EB869D}"/>
              </a:ext>
            </a:extLst>
          </p:cNvPr>
          <p:cNvSpPr txBox="1">
            <a:spLocks/>
          </p:cNvSpPr>
          <p:nvPr/>
        </p:nvSpPr>
        <p:spPr bwMode="auto">
          <a:xfrm>
            <a:off x="4164013" y="2310581"/>
            <a:ext cx="4495800" cy="3136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283" tIns="32142" rIns="64283" bIns="32142"/>
          <a:lstStyle>
            <a:lvl1pPr defTabSz="319088">
              <a:spcBef>
                <a:spcPct val="20000"/>
              </a:spcBef>
              <a:buFont typeface="Arial" panose="020B0604020202020204" pitchFamily="34" charset="0"/>
              <a:defRPr sz="2000">
                <a:solidFill>
                  <a:schemeClr val="tx1"/>
                </a:solidFill>
                <a:latin typeface="Arial" panose="020B0604020202020204" pitchFamily="34" charset="0"/>
                <a:ea typeface="MS PGothic" panose="020B0600070205080204" pitchFamily="34" charset="-128"/>
              </a:defRPr>
            </a:lvl1pPr>
            <a:lvl2pPr marL="285750" indent="-285750" defTabSz="319088">
              <a:spcBef>
                <a:spcPts val="300"/>
              </a:spcBef>
              <a:buSzPct val="80000"/>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2pPr>
            <a:lvl3pPr marL="1143000" indent="-228600" defTabSz="319088">
              <a:spcBef>
                <a:spcPct val="20000"/>
              </a:spcBef>
              <a:buFont typeface="Lucida Grande" pitchFamily="1" charset="0"/>
              <a:buChar char="–"/>
              <a:defRPr sz="1600">
                <a:solidFill>
                  <a:schemeClr val="tx1"/>
                </a:solidFill>
                <a:latin typeface="Arial" panose="020B0604020202020204" pitchFamily="34" charset="0"/>
                <a:ea typeface="MS PGothic" panose="020B0600070205080204" pitchFamily="34" charset="-128"/>
              </a:defRPr>
            </a:lvl3pPr>
            <a:lvl4pPr marL="74613" indent="-74613" defTabSz="319088">
              <a:spcBef>
                <a:spcPct val="20000"/>
              </a:spcBef>
              <a:buSzPct val="80000"/>
              <a:buFont typeface="Arial" panose="020B0604020202020204" pitchFamily="34" charset="0"/>
              <a:buChar char="•"/>
              <a:defRPr sz="1400">
                <a:solidFill>
                  <a:schemeClr val="tx1"/>
                </a:solidFill>
                <a:latin typeface="Arial" panose="020B0604020202020204" pitchFamily="34" charset="0"/>
                <a:ea typeface="MS PGothic" panose="020B0600070205080204" pitchFamily="34" charset="-128"/>
              </a:defRPr>
            </a:lvl4pPr>
            <a:lvl5pPr marL="307975" indent="-144463" defTabSz="319088">
              <a:spcBef>
                <a:spcPct val="20000"/>
              </a:spcBef>
              <a:buFont typeface="Arial" panose="020B0604020202020204" pitchFamily="34" charset="0"/>
              <a:buChar char="»"/>
              <a:defRPr sz="1200">
                <a:solidFill>
                  <a:schemeClr val="tx1"/>
                </a:solidFill>
                <a:latin typeface="Arial" panose="020B0604020202020204" pitchFamily="34" charset="0"/>
                <a:ea typeface="MS PGothic" panose="020B0600070205080204" pitchFamily="34" charset="-128"/>
              </a:defRPr>
            </a:lvl5pPr>
            <a:lvl6pPr marL="765175" indent="-144463" defTabSz="319088" eaLnBrk="0" fontAlgn="base" hangingPunct="0">
              <a:spcBef>
                <a:spcPct val="20000"/>
              </a:spcBef>
              <a:spcAft>
                <a:spcPct val="0"/>
              </a:spcAft>
              <a:buFont typeface="Arial" panose="020B0604020202020204" pitchFamily="34" charset="0"/>
              <a:buChar char="»"/>
              <a:defRPr sz="1200">
                <a:solidFill>
                  <a:schemeClr val="tx1"/>
                </a:solidFill>
                <a:latin typeface="Arial" panose="020B0604020202020204" pitchFamily="34" charset="0"/>
                <a:ea typeface="MS PGothic" panose="020B0600070205080204" pitchFamily="34" charset="-128"/>
              </a:defRPr>
            </a:lvl6pPr>
            <a:lvl7pPr marL="1222375" indent="-144463" defTabSz="319088" eaLnBrk="0" fontAlgn="base" hangingPunct="0">
              <a:spcBef>
                <a:spcPct val="20000"/>
              </a:spcBef>
              <a:spcAft>
                <a:spcPct val="0"/>
              </a:spcAft>
              <a:buFont typeface="Arial" panose="020B0604020202020204" pitchFamily="34" charset="0"/>
              <a:buChar char="»"/>
              <a:defRPr sz="1200">
                <a:solidFill>
                  <a:schemeClr val="tx1"/>
                </a:solidFill>
                <a:latin typeface="Arial" panose="020B0604020202020204" pitchFamily="34" charset="0"/>
                <a:ea typeface="MS PGothic" panose="020B0600070205080204" pitchFamily="34" charset="-128"/>
              </a:defRPr>
            </a:lvl7pPr>
            <a:lvl8pPr marL="1679575" indent="-144463" defTabSz="319088" eaLnBrk="0" fontAlgn="base" hangingPunct="0">
              <a:spcBef>
                <a:spcPct val="20000"/>
              </a:spcBef>
              <a:spcAft>
                <a:spcPct val="0"/>
              </a:spcAft>
              <a:buFont typeface="Arial" panose="020B0604020202020204" pitchFamily="34" charset="0"/>
              <a:buChar char="»"/>
              <a:defRPr sz="1200">
                <a:solidFill>
                  <a:schemeClr val="tx1"/>
                </a:solidFill>
                <a:latin typeface="Arial" panose="020B0604020202020204" pitchFamily="34" charset="0"/>
                <a:ea typeface="MS PGothic" panose="020B0600070205080204" pitchFamily="34" charset="-128"/>
              </a:defRPr>
            </a:lvl8pPr>
            <a:lvl9pPr marL="2136775" indent="-144463" defTabSz="319088" eaLnBrk="0" fontAlgn="base" hangingPunct="0">
              <a:spcBef>
                <a:spcPct val="20000"/>
              </a:spcBef>
              <a:spcAft>
                <a:spcPct val="0"/>
              </a:spcAft>
              <a:buFont typeface="Arial" panose="020B0604020202020204" pitchFamily="34" charset="0"/>
              <a:buChar char="»"/>
              <a:defRPr sz="1200">
                <a:solidFill>
                  <a:schemeClr val="tx1"/>
                </a:solidFill>
                <a:latin typeface="Arial" panose="020B0604020202020204" pitchFamily="34" charset="0"/>
                <a:ea typeface="MS PGothic" panose="020B0600070205080204" pitchFamily="34" charset="-128"/>
              </a:defRPr>
            </a:lvl9pPr>
          </a:lstStyle>
          <a:p>
            <a:pPr>
              <a:lnSpc>
                <a:spcPct val="90000"/>
              </a:lnSpc>
              <a:spcBef>
                <a:spcPts val="538"/>
              </a:spcBef>
            </a:pPr>
            <a:r>
              <a:rPr lang="en-US" altLang="en-US" sz="1600" dirty="0">
                <a:solidFill>
                  <a:schemeClr val="tx2"/>
                </a:solidFill>
              </a:rPr>
              <a:t>Enforce the appropriate level of security and privacy to your IoT solution from the device through the network to the cloud and beyond</a:t>
            </a:r>
          </a:p>
          <a:p>
            <a:pPr>
              <a:lnSpc>
                <a:spcPct val="90000"/>
              </a:lnSpc>
              <a:spcBef>
                <a:spcPts val="538"/>
              </a:spcBef>
              <a:buFont typeface="Wingdings" panose="05000000000000000000" pitchFamily="2" charset="2"/>
              <a:buChar char="²"/>
            </a:pPr>
            <a:endParaRPr lang="en-US" altLang="en-US" sz="1600" dirty="0">
              <a:solidFill>
                <a:schemeClr val="tx2"/>
              </a:solidFill>
              <a:ea typeface="Helvetica Neue"/>
              <a:cs typeface="Helvetica Neue"/>
            </a:endParaRPr>
          </a:p>
          <a:p>
            <a:pPr>
              <a:lnSpc>
                <a:spcPct val="90000"/>
              </a:lnSpc>
              <a:spcBef>
                <a:spcPts val="538"/>
              </a:spcBef>
            </a:pPr>
            <a:r>
              <a:rPr lang="en-US" altLang="en-US" sz="1600" dirty="0">
                <a:solidFill>
                  <a:schemeClr val="tx2"/>
                </a:solidFill>
              </a:rPr>
              <a:t>End to end core security features for devices, data and connections  </a:t>
            </a:r>
          </a:p>
          <a:p>
            <a:pPr>
              <a:lnSpc>
                <a:spcPct val="90000"/>
              </a:lnSpc>
              <a:spcBef>
                <a:spcPts val="538"/>
              </a:spcBef>
            </a:pPr>
            <a:endParaRPr lang="en-US" altLang="en-US" sz="1600" dirty="0">
              <a:solidFill>
                <a:schemeClr val="tx2"/>
              </a:solidFill>
              <a:ea typeface="Helvetica Neue"/>
              <a:cs typeface="Helvetica Neue"/>
            </a:endParaRPr>
          </a:p>
          <a:p>
            <a:pPr>
              <a:lnSpc>
                <a:spcPct val="90000"/>
              </a:lnSpc>
              <a:spcBef>
                <a:spcPts val="538"/>
              </a:spcBef>
            </a:pPr>
            <a:r>
              <a:rPr lang="en-US" altLang="en-US" sz="1600" dirty="0">
                <a:solidFill>
                  <a:schemeClr val="tx2"/>
                </a:solidFill>
              </a:rPr>
              <a:t>Gain system wide confidence via Security Analytics</a:t>
            </a:r>
          </a:p>
          <a:p>
            <a:pPr>
              <a:lnSpc>
                <a:spcPct val="90000"/>
              </a:lnSpc>
              <a:spcBef>
                <a:spcPts val="538"/>
              </a:spcBef>
            </a:pPr>
            <a:endParaRPr lang="en-US" altLang="en-US" sz="1600" dirty="0">
              <a:solidFill>
                <a:schemeClr val="tx2"/>
              </a:solidFill>
              <a:ea typeface="Helvetica Neue"/>
              <a:cs typeface="Helvetica Neue"/>
            </a:endParaRPr>
          </a:p>
          <a:p>
            <a:pPr>
              <a:lnSpc>
                <a:spcPct val="90000"/>
              </a:lnSpc>
              <a:spcBef>
                <a:spcPts val="538"/>
              </a:spcBef>
            </a:pPr>
            <a:r>
              <a:rPr lang="en-US" altLang="en-US" sz="1600" dirty="0">
                <a:solidFill>
                  <a:schemeClr val="tx2"/>
                </a:solidFill>
              </a:rPr>
              <a:t>Provide support for secure decentralized systems such as Blockchain</a:t>
            </a:r>
          </a:p>
        </p:txBody>
      </p:sp>
      <p:sp>
        <p:nvSpPr>
          <p:cNvPr id="28" name="Rectangle 27">
            <a:extLst>
              <a:ext uri="{FF2B5EF4-FFF2-40B4-BE49-F238E27FC236}">
                <a16:creationId xmlns:a16="http://schemas.microsoft.com/office/drawing/2014/main" id="{D095147C-3626-4A14-9BA1-297F9980B32A}"/>
              </a:ext>
            </a:extLst>
          </p:cNvPr>
          <p:cNvSpPr/>
          <p:nvPr/>
        </p:nvSpPr>
        <p:spPr>
          <a:xfrm>
            <a:off x="4164013" y="1830080"/>
            <a:ext cx="4591050" cy="338138"/>
          </a:xfrm>
          <a:prstGeom prst="rect">
            <a:avLst/>
          </a:prstGeom>
          <a:solidFill>
            <a:srgbClr val="7CC7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b="1" dirty="0">
                <a:latin typeface="Helvetica Neue"/>
              </a:rPr>
              <a:t>Leading Security Capabilities</a:t>
            </a:r>
          </a:p>
        </p:txBody>
      </p:sp>
      <p:sp>
        <p:nvSpPr>
          <p:cNvPr id="22" name="Rounded Rectangle 21">
            <a:extLst>
              <a:ext uri="{FF2B5EF4-FFF2-40B4-BE49-F238E27FC236}">
                <a16:creationId xmlns:a16="http://schemas.microsoft.com/office/drawing/2014/main" id="{2661E470-2DC1-41FC-A712-583A48BD4912}"/>
              </a:ext>
            </a:extLst>
          </p:cNvPr>
          <p:cNvSpPr/>
          <p:nvPr/>
        </p:nvSpPr>
        <p:spPr>
          <a:xfrm>
            <a:off x="1967708" y="2471738"/>
            <a:ext cx="1355596" cy="1073150"/>
          </a:xfrm>
          <a:prstGeom prst="roundRect">
            <a:avLst/>
          </a:prstGeom>
          <a:no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1541182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7" name="직선 화살표 연결선 73"/>
          <p:cNvCxnSpPr/>
          <p:nvPr/>
        </p:nvCxnSpPr>
        <p:spPr>
          <a:xfrm flipV="1">
            <a:off x="804785" y="4659330"/>
            <a:ext cx="444689" cy="250984"/>
          </a:xfrm>
          <a:prstGeom prst="straightConnector1">
            <a:avLst/>
          </a:prstGeom>
          <a:ln w="50800" cap="rnd">
            <a:solidFill>
              <a:srgbClr val="00A6A0"/>
            </a:solidFill>
            <a:round/>
            <a:headEnd type="none" w="lg" len="lg"/>
            <a:tailEnd type="arrow" w="lg" len="med"/>
          </a:ln>
        </p:spPr>
        <p:style>
          <a:lnRef idx="1">
            <a:schemeClr val="accent1"/>
          </a:lnRef>
          <a:fillRef idx="0">
            <a:schemeClr val="accent1"/>
          </a:fillRef>
          <a:effectRef idx="0">
            <a:schemeClr val="accent1"/>
          </a:effectRef>
          <a:fontRef idx="minor">
            <a:schemeClr val="tx1"/>
          </a:fontRef>
        </p:style>
      </p:cxnSp>
      <p:grpSp>
        <p:nvGrpSpPr>
          <p:cNvPr id="32" name="그룹 31"/>
          <p:cNvGrpSpPr/>
          <p:nvPr/>
        </p:nvGrpSpPr>
        <p:grpSpPr>
          <a:xfrm>
            <a:off x="1416393" y="2018945"/>
            <a:ext cx="7148750" cy="2738165"/>
            <a:chOff x="2496812" y="719459"/>
            <a:chExt cx="8701837" cy="4056540"/>
          </a:xfrm>
        </p:grpSpPr>
        <p:pic>
          <p:nvPicPr>
            <p:cNvPr id="26" name="그림 2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496812" y="719459"/>
              <a:ext cx="8701837" cy="4056540"/>
            </a:xfrm>
            <a:prstGeom prst="rect">
              <a:avLst/>
            </a:prstGeom>
          </p:spPr>
        </p:pic>
        <p:sp>
          <p:nvSpPr>
            <p:cNvPr id="100" name="TextBox 99"/>
            <p:cNvSpPr txBox="1"/>
            <p:nvPr/>
          </p:nvSpPr>
          <p:spPr>
            <a:xfrm>
              <a:off x="6159133" y="1681883"/>
              <a:ext cx="79" cy="227982"/>
            </a:xfrm>
            <a:prstGeom prst="rect">
              <a:avLst/>
            </a:prstGeom>
            <a:noFill/>
          </p:spPr>
          <p:txBody>
            <a:bodyPr wrap="none" lIns="0" tIns="0" rIns="0" bIns="0" rtlCol="0">
              <a:spAutoFit/>
            </a:bodyPr>
            <a:lstStyle/>
            <a:p>
              <a:pPr algn="ctr">
                <a:lnSpc>
                  <a:spcPts val="1215"/>
                </a:lnSpc>
              </a:pPr>
              <a:endParaRPr lang="en-US" altLang="ko-KR" sz="1215" b="1" dirty="0">
                <a:solidFill>
                  <a:srgbClr val="888888"/>
                </a:solidFill>
              </a:endParaRPr>
            </a:p>
          </p:txBody>
        </p:sp>
      </p:grpSp>
      <p:sp>
        <p:nvSpPr>
          <p:cNvPr id="162" name="TextBox 161"/>
          <p:cNvSpPr txBox="1"/>
          <p:nvPr/>
        </p:nvSpPr>
        <p:spPr>
          <a:xfrm>
            <a:off x="2501409" y="3454506"/>
            <a:ext cx="842346" cy="230832"/>
          </a:xfrm>
          <a:prstGeom prst="rect">
            <a:avLst/>
          </a:prstGeom>
          <a:noFill/>
        </p:spPr>
        <p:txBody>
          <a:bodyPr wrap="none" lIns="0" tIns="0" rIns="0" bIns="0" rtlCol="0">
            <a:spAutoFit/>
          </a:bodyPr>
          <a:lstStyle/>
          <a:p>
            <a:pPr>
              <a:lnSpc>
                <a:spcPts val="945"/>
              </a:lnSpc>
            </a:pPr>
            <a:r>
              <a:rPr lang="en-US" altLang="ko-KR" sz="945" dirty="0">
                <a:solidFill>
                  <a:schemeClr val="tx1">
                    <a:lumMod val="75000"/>
                    <a:lumOff val="25000"/>
                  </a:schemeClr>
                </a:solidFill>
              </a:rPr>
              <a:t>Real-time data</a:t>
            </a:r>
          </a:p>
          <a:p>
            <a:pPr algn="ctr">
              <a:lnSpc>
                <a:spcPts val="945"/>
              </a:lnSpc>
            </a:pPr>
            <a:r>
              <a:rPr lang="en-US" altLang="ko-KR" sz="945" dirty="0">
                <a:solidFill>
                  <a:schemeClr val="tx1">
                    <a:lumMod val="75000"/>
                    <a:lumOff val="25000"/>
                  </a:schemeClr>
                </a:solidFill>
              </a:rPr>
              <a:t>MQTT or HTTP</a:t>
            </a:r>
          </a:p>
        </p:txBody>
      </p:sp>
      <p:grpSp>
        <p:nvGrpSpPr>
          <p:cNvPr id="78" name="그룹 77"/>
          <p:cNvGrpSpPr/>
          <p:nvPr/>
        </p:nvGrpSpPr>
        <p:grpSpPr>
          <a:xfrm>
            <a:off x="5211172" y="2374016"/>
            <a:ext cx="1820933" cy="511233"/>
            <a:chOff x="8871124" y="1875674"/>
            <a:chExt cx="3180577" cy="757383"/>
          </a:xfrm>
        </p:grpSpPr>
        <p:sp>
          <p:nvSpPr>
            <p:cNvPr id="173" name="직사각형 172"/>
            <p:cNvSpPr/>
            <p:nvPr/>
          </p:nvSpPr>
          <p:spPr>
            <a:xfrm>
              <a:off x="8871124" y="1875674"/>
              <a:ext cx="3180577" cy="757383"/>
            </a:xfrm>
            <a:prstGeom prst="rect">
              <a:avLst/>
            </a:prstGeom>
            <a:solidFill>
              <a:schemeClr val="bg1">
                <a:alpha val="70000"/>
              </a:schemeClr>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8600" tIns="0" rIns="48600" bIns="0" rtlCol="0" anchor="ctr"/>
            <a:lstStyle/>
            <a:p>
              <a:pPr>
                <a:lnSpc>
                  <a:spcPts val="810"/>
                </a:lnSpc>
              </a:pPr>
              <a:endParaRPr lang="ko-KR" altLang="en-US" sz="720" dirty="0">
                <a:solidFill>
                  <a:schemeClr val="tx1">
                    <a:lumMod val="75000"/>
                    <a:lumOff val="25000"/>
                  </a:schemeClr>
                </a:solidFill>
              </a:endParaRPr>
            </a:p>
          </p:txBody>
        </p:sp>
        <p:grpSp>
          <p:nvGrpSpPr>
            <p:cNvPr id="168" name="그룹 167"/>
            <p:cNvGrpSpPr/>
            <p:nvPr/>
          </p:nvGrpSpPr>
          <p:grpSpPr>
            <a:xfrm>
              <a:off x="8878338" y="1993801"/>
              <a:ext cx="3077986" cy="512962"/>
              <a:chOff x="1541464" y="5070764"/>
              <a:chExt cx="3077986" cy="512962"/>
            </a:xfrm>
          </p:grpSpPr>
          <p:sp>
            <p:nvSpPr>
              <p:cNvPr id="169" name="TextBox 168"/>
              <p:cNvSpPr txBox="1"/>
              <p:nvPr/>
            </p:nvSpPr>
            <p:spPr>
              <a:xfrm>
                <a:off x="2065919" y="5070764"/>
                <a:ext cx="2553531" cy="512962"/>
              </a:xfrm>
              <a:prstGeom prst="rect">
                <a:avLst/>
              </a:prstGeom>
              <a:noFill/>
            </p:spPr>
            <p:txBody>
              <a:bodyPr wrap="none" lIns="0" tIns="0" rIns="0" bIns="0" rtlCol="0">
                <a:spAutoFit/>
              </a:bodyPr>
              <a:lstStyle/>
              <a:p>
                <a:pPr>
                  <a:lnSpc>
                    <a:spcPts val="945"/>
                  </a:lnSpc>
                </a:pPr>
                <a:r>
                  <a:rPr lang="en-US" altLang="ko-KR" sz="900" dirty="0">
                    <a:solidFill>
                      <a:schemeClr val="tx1">
                        <a:lumMod val="75000"/>
                        <a:lumOff val="25000"/>
                      </a:schemeClr>
                    </a:solidFill>
                  </a:rPr>
                  <a:t>Real time data consumed by</a:t>
                </a:r>
              </a:p>
              <a:p>
                <a:pPr>
                  <a:lnSpc>
                    <a:spcPts val="945"/>
                  </a:lnSpc>
                </a:pPr>
                <a:r>
                  <a:rPr lang="en-US" altLang="ko-KR" sz="900" dirty="0">
                    <a:solidFill>
                      <a:schemeClr val="tx1">
                        <a:lumMod val="75000"/>
                        <a:lumOff val="25000"/>
                      </a:schemeClr>
                    </a:solidFill>
                  </a:rPr>
                  <a:t> RTI analytics or customer </a:t>
                </a:r>
              </a:p>
              <a:p>
                <a:pPr>
                  <a:lnSpc>
                    <a:spcPts val="945"/>
                  </a:lnSpc>
                </a:pPr>
                <a:r>
                  <a:rPr lang="en-US" altLang="ko-KR" sz="900" dirty="0">
                    <a:solidFill>
                      <a:schemeClr val="tx1">
                        <a:lumMod val="75000"/>
                        <a:lumOff val="25000"/>
                      </a:schemeClr>
                    </a:solidFill>
                  </a:rPr>
                  <a:t>applications</a:t>
                </a:r>
              </a:p>
            </p:txBody>
          </p:sp>
          <p:grpSp>
            <p:nvGrpSpPr>
              <p:cNvPr id="170" name="그룹 169"/>
              <p:cNvGrpSpPr/>
              <p:nvPr/>
            </p:nvGrpSpPr>
            <p:grpSpPr>
              <a:xfrm>
                <a:off x="1541464" y="5070764"/>
                <a:ext cx="503702" cy="305063"/>
                <a:chOff x="1042701" y="5070764"/>
                <a:chExt cx="503702" cy="305063"/>
              </a:xfrm>
            </p:grpSpPr>
            <p:sp>
              <p:nvSpPr>
                <p:cNvPr id="171" name="직사각형 170"/>
                <p:cNvSpPr/>
                <p:nvPr/>
              </p:nvSpPr>
              <p:spPr>
                <a:xfrm>
                  <a:off x="1159570" y="5070764"/>
                  <a:ext cx="386833" cy="27709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60"/>
                </a:p>
              </p:txBody>
            </p:sp>
            <p:sp>
              <p:nvSpPr>
                <p:cNvPr id="172" name="TextBox 171"/>
                <p:cNvSpPr txBox="1"/>
                <p:nvPr/>
              </p:nvSpPr>
              <p:spPr>
                <a:xfrm>
                  <a:off x="1042701" y="5109848"/>
                  <a:ext cx="503702" cy="265979"/>
                </a:xfrm>
                <a:prstGeom prst="rect">
                  <a:avLst/>
                </a:prstGeom>
                <a:noFill/>
              </p:spPr>
              <p:txBody>
                <a:bodyPr wrap="square" lIns="0" tIns="0" rIns="0" bIns="0" rtlCol="0">
                  <a:spAutoFit/>
                </a:bodyPr>
                <a:lstStyle/>
                <a:p>
                  <a:pPr algn="r">
                    <a:lnSpc>
                      <a:spcPts val="1350"/>
                    </a:lnSpc>
                  </a:pPr>
                  <a:r>
                    <a:rPr lang="en-US" altLang="ko-KR" sz="1440" dirty="0">
                      <a:solidFill>
                        <a:schemeClr val="bg1"/>
                      </a:solidFill>
                      <a:latin typeface="+mj-lt"/>
                    </a:rPr>
                    <a:t>3a</a:t>
                  </a:r>
                  <a:endParaRPr lang="ko-KR" altLang="en-US" sz="1440" dirty="0">
                    <a:solidFill>
                      <a:schemeClr val="bg1"/>
                    </a:solidFill>
                    <a:latin typeface="+mj-lt"/>
                  </a:endParaRPr>
                </a:p>
              </p:txBody>
            </p:sp>
          </p:grpSp>
        </p:grpSp>
      </p:grpSp>
      <p:sp>
        <p:nvSpPr>
          <p:cNvPr id="73" name="직사각형 72"/>
          <p:cNvSpPr/>
          <p:nvPr/>
        </p:nvSpPr>
        <p:spPr>
          <a:xfrm>
            <a:off x="1117423" y="2895935"/>
            <a:ext cx="1533451" cy="511233"/>
          </a:xfrm>
          <a:prstGeom prst="rect">
            <a:avLst/>
          </a:prstGeom>
          <a:solidFill>
            <a:schemeClr val="bg1">
              <a:alpha val="70000"/>
            </a:schemeClr>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8600" tIns="0" rIns="48600" bIns="0" rtlCol="0" anchor="ctr"/>
          <a:lstStyle/>
          <a:p>
            <a:pPr>
              <a:lnSpc>
                <a:spcPts val="810"/>
              </a:lnSpc>
            </a:pPr>
            <a:endParaRPr lang="ko-KR" altLang="en-US" sz="720" dirty="0">
              <a:solidFill>
                <a:schemeClr val="tx1">
                  <a:lumMod val="75000"/>
                  <a:lumOff val="25000"/>
                </a:schemeClr>
              </a:solidFill>
            </a:endParaRPr>
          </a:p>
        </p:txBody>
      </p:sp>
      <p:grpSp>
        <p:nvGrpSpPr>
          <p:cNvPr id="75" name="그룹 74"/>
          <p:cNvGrpSpPr/>
          <p:nvPr/>
        </p:nvGrpSpPr>
        <p:grpSpPr>
          <a:xfrm>
            <a:off x="1214269" y="2975678"/>
            <a:ext cx="1348296" cy="310830"/>
            <a:chOff x="2351121" y="5070764"/>
            <a:chExt cx="1997474" cy="460487"/>
          </a:xfrm>
        </p:grpSpPr>
        <p:sp>
          <p:nvSpPr>
            <p:cNvPr id="76" name="TextBox 75"/>
            <p:cNvSpPr txBox="1"/>
            <p:nvPr/>
          </p:nvSpPr>
          <p:spPr>
            <a:xfrm>
              <a:off x="2752716" y="5070764"/>
              <a:ext cx="1595879" cy="341972"/>
            </a:xfrm>
            <a:prstGeom prst="rect">
              <a:avLst/>
            </a:prstGeom>
            <a:noFill/>
          </p:spPr>
          <p:txBody>
            <a:bodyPr wrap="none" lIns="0" tIns="0" rIns="0" bIns="0" rtlCol="0">
              <a:spAutoFit/>
            </a:bodyPr>
            <a:lstStyle/>
            <a:p>
              <a:pPr algn="r">
                <a:lnSpc>
                  <a:spcPts val="945"/>
                </a:lnSpc>
              </a:pPr>
              <a:r>
                <a:rPr lang="en-US" altLang="ko-KR" sz="900" dirty="0">
                  <a:solidFill>
                    <a:schemeClr val="tx1">
                      <a:lumMod val="75000"/>
                      <a:lumOff val="25000"/>
                    </a:schemeClr>
                  </a:solidFill>
                </a:rPr>
                <a:t>Interact with devices </a:t>
              </a:r>
            </a:p>
            <a:p>
              <a:pPr algn="r">
                <a:lnSpc>
                  <a:spcPts val="945"/>
                </a:lnSpc>
              </a:pPr>
              <a:r>
                <a:rPr lang="en-US" altLang="ko-KR" sz="900" dirty="0">
                  <a:solidFill>
                    <a:schemeClr val="tx1">
                      <a:lumMod val="75000"/>
                      <a:lumOff val="25000"/>
                    </a:schemeClr>
                  </a:solidFill>
                </a:rPr>
                <a:t>via Connect</a:t>
              </a:r>
            </a:p>
          </p:txBody>
        </p:sp>
        <p:sp>
          <p:nvSpPr>
            <p:cNvPr id="79" name="직사각형 78"/>
            <p:cNvSpPr/>
            <p:nvPr/>
          </p:nvSpPr>
          <p:spPr>
            <a:xfrm>
              <a:off x="2351121" y="5254160"/>
              <a:ext cx="419183" cy="27709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60" dirty="0"/>
                <a:t>1a</a:t>
              </a:r>
              <a:endParaRPr lang="ko-KR" altLang="en-US" sz="1260" dirty="0"/>
            </a:p>
          </p:txBody>
        </p:sp>
      </p:grpSp>
      <p:grpSp>
        <p:nvGrpSpPr>
          <p:cNvPr id="64" name="그룹 63"/>
          <p:cNvGrpSpPr/>
          <p:nvPr/>
        </p:nvGrpSpPr>
        <p:grpSpPr>
          <a:xfrm>
            <a:off x="2379855" y="2274177"/>
            <a:ext cx="935441" cy="586568"/>
            <a:chOff x="4035891" y="2429562"/>
            <a:chExt cx="1385839" cy="868989"/>
          </a:xfrm>
        </p:grpSpPr>
        <p:pic>
          <p:nvPicPr>
            <p:cNvPr id="53" name="그림 5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035891" y="2429562"/>
              <a:ext cx="1385839" cy="868989"/>
            </a:xfrm>
            <a:prstGeom prst="rect">
              <a:avLst/>
            </a:prstGeom>
          </p:spPr>
        </p:pic>
        <p:sp>
          <p:nvSpPr>
            <p:cNvPr id="120" name="TextBox 119"/>
            <p:cNvSpPr txBox="1"/>
            <p:nvPr/>
          </p:nvSpPr>
          <p:spPr>
            <a:xfrm>
              <a:off x="4235968" y="2716303"/>
              <a:ext cx="1042547" cy="512961"/>
            </a:xfrm>
            <a:prstGeom prst="rect">
              <a:avLst/>
            </a:prstGeom>
            <a:noFill/>
          </p:spPr>
          <p:txBody>
            <a:bodyPr wrap="none" lIns="0" tIns="0" rIns="0" bIns="0" rtlCol="0">
              <a:spAutoFit/>
            </a:bodyPr>
            <a:lstStyle/>
            <a:p>
              <a:pPr algn="ctr">
                <a:lnSpc>
                  <a:spcPts val="945"/>
                </a:lnSpc>
              </a:pPr>
              <a:r>
                <a:rPr lang="en-US" altLang="ko-KR" sz="945" b="1" dirty="0">
                  <a:solidFill>
                    <a:schemeClr val="tx1">
                      <a:lumMod val="65000"/>
                      <a:lumOff val="35000"/>
                    </a:schemeClr>
                  </a:solidFill>
                </a:rPr>
                <a:t>Watson </a:t>
              </a:r>
            </a:p>
            <a:p>
              <a:pPr algn="ctr">
                <a:lnSpc>
                  <a:spcPts val="945"/>
                </a:lnSpc>
              </a:pPr>
              <a:r>
                <a:rPr lang="en-US" altLang="ko-KR" sz="945" b="1" dirty="0">
                  <a:solidFill>
                    <a:schemeClr val="tx1">
                      <a:lumMod val="65000"/>
                      <a:lumOff val="35000"/>
                    </a:schemeClr>
                  </a:solidFill>
                </a:rPr>
                <a:t>IoT Platform</a:t>
              </a:r>
            </a:p>
            <a:p>
              <a:pPr algn="ctr">
                <a:lnSpc>
                  <a:spcPts val="945"/>
                </a:lnSpc>
              </a:pPr>
              <a:r>
                <a:rPr lang="en-US" altLang="ko-KR" sz="945" b="1" dirty="0">
                  <a:solidFill>
                    <a:schemeClr val="tx1">
                      <a:lumMod val="65000"/>
                      <a:lumOff val="35000"/>
                    </a:schemeClr>
                  </a:solidFill>
                </a:rPr>
                <a:t>Connect</a:t>
              </a:r>
            </a:p>
          </p:txBody>
        </p:sp>
      </p:grpSp>
      <p:grpSp>
        <p:nvGrpSpPr>
          <p:cNvPr id="4" name="Group 3"/>
          <p:cNvGrpSpPr/>
          <p:nvPr/>
        </p:nvGrpSpPr>
        <p:grpSpPr>
          <a:xfrm>
            <a:off x="867746" y="3649113"/>
            <a:ext cx="1639013" cy="511233"/>
            <a:chOff x="301590" y="2835980"/>
            <a:chExt cx="1821125" cy="568037"/>
          </a:xfrm>
        </p:grpSpPr>
        <p:sp>
          <p:nvSpPr>
            <p:cNvPr id="85" name="직사각형 72"/>
            <p:cNvSpPr/>
            <p:nvPr/>
          </p:nvSpPr>
          <p:spPr>
            <a:xfrm>
              <a:off x="301590" y="2835980"/>
              <a:ext cx="1821125" cy="568037"/>
            </a:xfrm>
            <a:prstGeom prst="rect">
              <a:avLst/>
            </a:prstGeom>
            <a:solidFill>
              <a:schemeClr val="bg1">
                <a:alpha val="70000"/>
              </a:schemeClr>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8600" tIns="0" rIns="48600" bIns="0" rtlCol="0" anchor="ctr"/>
            <a:lstStyle/>
            <a:p>
              <a:pPr>
                <a:lnSpc>
                  <a:spcPts val="810"/>
                </a:lnSpc>
              </a:pPr>
              <a:endParaRPr lang="ko-KR" altLang="en-US" sz="720" dirty="0">
                <a:solidFill>
                  <a:schemeClr val="tx1">
                    <a:lumMod val="75000"/>
                    <a:lumOff val="25000"/>
                  </a:schemeClr>
                </a:solidFill>
              </a:endParaRPr>
            </a:p>
          </p:txBody>
        </p:sp>
        <p:sp>
          <p:nvSpPr>
            <p:cNvPr id="13" name="TextBox 12"/>
            <p:cNvSpPr txBox="1"/>
            <p:nvPr/>
          </p:nvSpPr>
          <p:spPr>
            <a:xfrm>
              <a:off x="769309" y="3020883"/>
              <a:ext cx="1266373" cy="227982"/>
            </a:xfrm>
            <a:prstGeom prst="rect">
              <a:avLst/>
            </a:prstGeom>
            <a:noFill/>
          </p:spPr>
          <p:txBody>
            <a:bodyPr wrap="none" lIns="0" tIns="0" rIns="0" bIns="0" rtlCol="0">
              <a:spAutoFit/>
            </a:bodyPr>
            <a:lstStyle/>
            <a:p>
              <a:pPr>
                <a:lnSpc>
                  <a:spcPts val="810"/>
                </a:lnSpc>
              </a:pPr>
              <a:r>
                <a:rPr lang="en-US" altLang="ko-KR" sz="900" dirty="0">
                  <a:solidFill>
                    <a:schemeClr val="tx1">
                      <a:lumMod val="75000"/>
                      <a:lumOff val="25000"/>
                    </a:schemeClr>
                  </a:solidFill>
                </a:rPr>
                <a:t>Interact with devices</a:t>
              </a:r>
            </a:p>
            <a:p>
              <a:pPr>
                <a:lnSpc>
                  <a:spcPts val="810"/>
                </a:lnSpc>
              </a:pPr>
              <a:r>
                <a:rPr lang="en-US" altLang="ko-KR" sz="900" dirty="0">
                  <a:solidFill>
                    <a:schemeClr val="tx1">
                      <a:lumMod val="75000"/>
                      <a:lumOff val="25000"/>
                    </a:schemeClr>
                  </a:solidFill>
                </a:rPr>
                <a:t> via 3</a:t>
              </a:r>
              <a:r>
                <a:rPr lang="en-US" altLang="ko-KR" sz="900" baseline="30000" dirty="0">
                  <a:solidFill>
                    <a:schemeClr val="tx1">
                      <a:lumMod val="75000"/>
                      <a:lumOff val="25000"/>
                    </a:schemeClr>
                  </a:solidFill>
                </a:rPr>
                <a:t>rd</a:t>
              </a:r>
              <a:r>
                <a:rPr lang="en-US" altLang="ko-KR" sz="900" dirty="0">
                  <a:solidFill>
                    <a:schemeClr val="tx1">
                      <a:lumMod val="75000"/>
                      <a:lumOff val="25000"/>
                    </a:schemeClr>
                  </a:solidFill>
                </a:rPr>
                <a:t> party platforms</a:t>
              </a:r>
            </a:p>
          </p:txBody>
        </p:sp>
      </p:grpSp>
      <p:grpSp>
        <p:nvGrpSpPr>
          <p:cNvPr id="93" name="Group 92"/>
          <p:cNvGrpSpPr/>
          <p:nvPr/>
        </p:nvGrpSpPr>
        <p:grpSpPr>
          <a:xfrm>
            <a:off x="1301454" y="4349053"/>
            <a:ext cx="1533451" cy="511233"/>
            <a:chOff x="904799" y="4139442"/>
            <a:chExt cx="1703834" cy="568037"/>
          </a:xfrm>
        </p:grpSpPr>
        <p:sp>
          <p:nvSpPr>
            <p:cNvPr id="97" name="직사각형 72"/>
            <p:cNvSpPr/>
            <p:nvPr/>
          </p:nvSpPr>
          <p:spPr>
            <a:xfrm>
              <a:off x="904799" y="4139442"/>
              <a:ext cx="1703834" cy="568037"/>
            </a:xfrm>
            <a:prstGeom prst="rect">
              <a:avLst/>
            </a:prstGeom>
            <a:solidFill>
              <a:schemeClr val="bg1">
                <a:alpha val="70000"/>
              </a:schemeClr>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8600" tIns="0" rIns="48600" bIns="0" rtlCol="0" anchor="ctr"/>
            <a:lstStyle/>
            <a:p>
              <a:pPr>
                <a:lnSpc>
                  <a:spcPts val="810"/>
                </a:lnSpc>
              </a:pPr>
              <a:endParaRPr lang="ko-KR" altLang="en-US" sz="720" dirty="0">
                <a:solidFill>
                  <a:schemeClr val="tx1">
                    <a:lumMod val="75000"/>
                    <a:lumOff val="25000"/>
                  </a:schemeClr>
                </a:solidFill>
              </a:endParaRPr>
            </a:p>
          </p:txBody>
        </p:sp>
        <p:sp>
          <p:nvSpPr>
            <p:cNvPr id="112" name="TextBox 111"/>
            <p:cNvSpPr txBox="1"/>
            <p:nvPr/>
          </p:nvSpPr>
          <p:spPr>
            <a:xfrm>
              <a:off x="1372519" y="4324345"/>
              <a:ext cx="908292" cy="341975"/>
            </a:xfrm>
            <a:prstGeom prst="rect">
              <a:avLst/>
            </a:prstGeom>
            <a:noFill/>
          </p:spPr>
          <p:txBody>
            <a:bodyPr wrap="square" lIns="0" tIns="0" rIns="0" bIns="0" rtlCol="0">
              <a:spAutoFit/>
            </a:bodyPr>
            <a:lstStyle/>
            <a:p>
              <a:pPr>
                <a:lnSpc>
                  <a:spcPts val="810"/>
                </a:lnSpc>
              </a:pPr>
              <a:r>
                <a:rPr lang="en-US" altLang="ko-KR" sz="900" dirty="0">
                  <a:solidFill>
                    <a:schemeClr val="tx1">
                      <a:lumMod val="75000"/>
                      <a:lumOff val="25000"/>
                    </a:schemeClr>
                  </a:solidFill>
                </a:rPr>
                <a:t>Ingest data from 3</a:t>
              </a:r>
              <a:r>
                <a:rPr lang="en-US" altLang="ko-KR" sz="900" baseline="30000" dirty="0">
                  <a:solidFill>
                    <a:schemeClr val="tx1">
                      <a:lumMod val="75000"/>
                      <a:lumOff val="25000"/>
                    </a:schemeClr>
                  </a:solidFill>
                </a:rPr>
                <a:t>rd</a:t>
              </a:r>
              <a:r>
                <a:rPr lang="en-US" altLang="ko-KR" sz="900" dirty="0">
                  <a:solidFill>
                    <a:schemeClr val="tx1">
                      <a:lumMod val="75000"/>
                      <a:lumOff val="25000"/>
                    </a:schemeClr>
                  </a:solidFill>
                </a:rPr>
                <a:t> party source </a:t>
              </a:r>
            </a:p>
          </p:txBody>
        </p:sp>
      </p:grpSp>
      <p:cxnSp>
        <p:nvCxnSpPr>
          <p:cNvPr id="116" name="직선 화살표 연결선 73"/>
          <p:cNvCxnSpPr/>
          <p:nvPr/>
        </p:nvCxnSpPr>
        <p:spPr>
          <a:xfrm>
            <a:off x="2691576" y="3850967"/>
            <a:ext cx="579565" cy="586"/>
          </a:xfrm>
          <a:prstGeom prst="straightConnector1">
            <a:avLst/>
          </a:prstGeom>
          <a:ln w="50800" cap="rnd">
            <a:solidFill>
              <a:schemeClr val="tx1">
                <a:lumMod val="65000"/>
                <a:lumOff val="35000"/>
              </a:schemeClr>
            </a:solidFill>
            <a:round/>
            <a:headEnd type="none" w="lg" len="lg"/>
            <a:tailEnd type="arrow" w="lg" len="med"/>
          </a:ln>
        </p:spPr>
        <p:style>
          <a:lnRef idx="1">
            <a:schemeClr val="accent1"/>
          </a:lnRef>
          <a:fillRef idx="0">
            <a:schemeClr val="accent1"/>
          </a:fillRef>
          <a:effectRef idx="0">
            <a:schemeClr val="accent1"/>
          </a:effectRef>
          <a:fontRef idx="minor">
            <a:schemeClr val="tx1"/>
          </a:fontRef>
        </p:style>
      </p:cxnSp>
      <p:grpSp>
        <p:nvGrpSpPr>
          <p:cNvPr id="122" name="Group 121"/>
          <p:cNvGrpSpPr/>
          <p:nvPr/>
        </p:nvGrpSpPr>
        <p:grpSpPr>
          <a:xfrm>
            <a:off x="3314295" y="3589574"/>
            <a:ext cx="1493104" cy="626059"/>
            <a:chOff x="852685" y="4139442"/>
            <a:chExt cx="1732917" cy="695621"/>
          </a:xfrm>
        </p:grpSpPr>
        <p:sp>
          <p:nvSpPr>
            <p:cNvPr id="125" name="직사각형 72"/>
            <p:cNvSpPr/>
            <p:nvPr/>
          </p:nvSpPr>
          <p:spPr>
            <a:xfrm>
              <a:off x="852685" y="4139442"/>
              <a:ext cx="1703834" cy="695621"/>
            </a:xfrm>
            <a:prstGeom prst="rect">
              <a:avLst/>
            </a:prstGeom>
            <a:solidFill>
              <a:schemeClr val="bg1">
                <a:alpha val="70000"/>
              </a:schemeClr>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8600" tIns="0" rIns="48600" bIns="0" rtlCol="0" anchor="ctr"/>
            <a:lstStyle/>
            <a:p>
              <a:pPr>
                <a:lnSpc>
                  <a:spcPts val="810"/>
                </a:lnSpc>
              </a:pPr>
              <a:endParaRPr lang="ko-KR" altLang="en-US" sz="720" dirty="0">
                <a:solidFill>
                  <a:schemeClr val="tx1">
                    <a:lumMod val="75000"/>
                    <a:lumOff val="25000"/>
                  </a:schemeClr>
                </a:solidFill>
              </a:endParaRPr>
            </a:p>
          </p:txBody>
        </p:sp>
        <p:sp>
          <p:nvSpPr>
            <p:cNvPr id="126" name="TextBox 125"/>
            <p:cNvSpPr txBox="1"/>
            <p:nvPr/>
          </p:nvSpPr>
          <p:spPr>
            <a:xfrm>
              <a:off x="1372516" y="4324345"/>
              <a:ext cx="1213086" cy="455965"/>
            </a:xfrm>
            <a:prstGeom prst="rect">
              <a:avLst/>
            </a:prstGeom>
            <a:noFill/>
          </p:spPr>
          <p:txBody>
            <a:bodyPr wrap="square" lIns="0" tIns="0" rIns="0" bIns="0" rtlCol="0">
              <a:spAutoFit/>
            </a:bodyPr>
            <a:lstStyle/>
            <a:p>
              <a:pPr>
                <a:lnSpc>
                  <a:spcPts val="810"/>
                </a:lnSpc>
              </a:pPr>
              <a:r>
                <a:rPr lang="en-US" altLang="ko-KR" sz="900" dirty="0">
                  <a:solidFill>
                    <a:schemeClr val="tx1">
                      <a:lumMod val="75000"/>
                      <a:lumOff val="25000"/>
                    </a:schemeClr>
                  </a:solidFill>
                </a:rPr>
                <a:t>Data is parsed,</a:t>
              </a:r>
            </a:p>
            <a:p>
              <a:pPr>
                <a:lnSpc>
                  <a:spcPts val="810"/>
                </a:lnSpc>
              </a:pPr>
              <a:r>
                <a:rPr lang="en-US" altLang="ko-KR" sz="900" dirty="0">
                  <a:solidFill>
                    <a:schemeClr val="tx1">
                      <a:lumMod val="75000"/>
                      <a:lumOff val="25000"/>
                    </a:schemeClr>
                  </a:solidFill>
                </a:rPr>
                <a:t>Filtered, transformed as required</a:t>
              </a:r>
            </a:p>
          </p:txBody>
        </p:sp>
        <p:grpSp>
          <p:nvGrpSpPr>
            <p:cNvPr id="127" name="그룹 14"/>
            <p:cNvGrpSpPr/>
            <p:nvPr/>
          </p:nvGrpSpPr>
          <p:grpSpPr>
            <a:xfrm>
              <a:off x="902903" y="4324348"/>
              <a:ext cx="358826" cy="228798"/>
              <a:chOff x="2615234" y="5070764"/>
              <a:chExt cx="478436" cy="305063"/>
            </a:xfrm>
          </p:grpSpPr>
          <p:sp>
            <p:nvSpPr>
              <p:cNvPr id="128" name="직사각형 13"/>
              <p:cNvSpPr/>
              <p:nvPr/>
            </p:nvSpPr>
            <p:spPr>
              <a:xfrm>
                <a:off x="2807855" y="5070764"/>
                <a:ext cx="277091" cy="27709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60"/>
              </a:p>
            </p:txBody>
          </p:sp>
          <p:sp>
            <p:nvSpPr>
              <p:cNvPr id="129" name="TextBox 128"/>
              <p:cNvSpPr txBox="1"/>
              <p:nvPr/>
            </p:nvSpPr>
            <p:spPr>
              <a:xfrm>
                <a:off x="2615234" y="5109848"/>
                <a:ext cx="478436" cy="265979"/>
              </a:xfrm>
              <a:prstGeom prst="rect">
                <a:avLst/>
              </a:prstGeom>
              <a:noFill/>
            </p:spPr>
            <p:txBody>
              <a:bodyPr wrap="square" lIns="0" tIns="0" rIns="0" bIns="0" rtlCol="0">
                <a:spAutoFit/>
              </a:bodyPr>
              <a:lstStyle/>
              <a:p>
                <a:pPr algn="r">
                  <a:lnSpc>
                    <a:spcPts val="1350"/>
                  </a:lnSpc>
                </a:pPr>
                <a:r>
                  <a:rPr lang="en-US" altLang="ko-KR" sz="1440" dirty="0">
                    <a:solidFill>
                      <a:schemeClr val="bg1"/>
                    </a:solidFill>
                    <a:latin typeface="+mj-lt"/>
                  </a:rPr>
                  <a:t>2</a:t>
                </a:r>
                <a:endParaRPr lang="ko-KR" altLang="en-US" sz="1440" dirty="0">
                  <a:solidFill>
                    <a:schemeClr val="bg1"/>
                  </a:solidFill>
                  <a:latin typeface="+mj-lt"/>
                </a:endParaRPr>
              </a:p>
            </p:txBody>
          </p:sp>
        </p:grpSp>
      </p:grpSp>
      <p:pic>
        <p:nvPicPr>
          <p:cNvPr id="84" name="그림 8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rot="15529097">
            <a:off x="4464863" y="3606506"/>
            <a:ext cx="267607" cy="265129"/>
          </a:xfrm>
          <a:prstGeom prst="rect">
            <a:avLst/>
          </a:prstGeom>
        </p:spPr>
      </p:pic>
      <p:grpSp>
        <p:nvGrpSpPr>
          <p:cNvPr id="8" name="Group 7"/>
          <p:cNvGrpSpPr/>
          <p:nvPr/>
        </p:nvGrpSpPr>
        <p:grpSpPr>
          <a:xfrm>
            <a:off x="5474839" y="3330604"/>
            <a:ext cx="1533451" cy="511233"/>
            <a:chOff x="1314411" y="4455823"/>
            <a:chExt cx="1703834" cy="568037"/>
          </a:xfrm>
        </p:grpSpPr>
        <p:sp>
          <p:nvSpPr>
            <p:cNvPr id="132" name="직사각형 72"/>
            <p:cNvSpPr/>
            <p:nvPr/>
          </p:nvSpPr>
          <p:spPr>
            <a:xfrm>
              <a:off x="1314411" y="4455823"/>
              <a:ext cx="1703834" cy="568037"/>
            </a:xfrm>
            <a:prstGeom prst="rect">
              <a:avLst/>
            </a:prstGeom>
            <a:solidFill>
              <a:schemeClr val="bg1">
                <a:alpha val="70000"/>
              </a:schemeClr>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8600" tIns="0" rIns="48600" bIns="0" rtlCol="0" anchor="ctr"/>
            <a:lstStyle/>
            <a:p>
              <a:pPr>
                <a:lnSpc>
                  <a:spcPts val="810"/>
                </a:lnSpc>
              </a:pPr>
              <a:endParaRPr lang="ko-KR" altLang="en-US" sz="720" dirty="0">
                <a:solidFill>
                  <a:schemeClr val="tx1">
                    <a:lumMod val="75000"/>
                    <a:lumOff val="25000"/>
                  </a:schemeClr>
                </a:solidFill>
              </a:endParaRPr>
            </a:p>
          </p:txBody>
        </p:sp>
        <p:grpSp>
          <p:nvGrpSpPr>
            <p:cNvPr id="165" name="그룹 164"/>
            <p:cNvGrpSpPr/>
            <p:nvPr/>
          </p:nvGrpSpPr>
          <p:grpSpPr>
            <a:xfrm>
              <a:off x="1420220" y="4605237"/>
              <a:ext cx="289116" cy="271444"/>
              <a:chOff x="1171159" y="5070764"/>
              <a:chExt cx="293210" cy="277091"/>
            </a:xfrm>
          </p:grpSpPr>
          <p:sp>
            <p:nvSpPr>
              <p:cNvPr id="166" name="직사각형 165"/>
              <p:cNvSpPr/>
              <p:nvPr/>
            </p:nvSpPr>
            <p:spPr>
              <a:xfrm>
                <a:off x="1187278" y="5070764"/>
                <a:ext cx="277091" cy="27709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15"/>
              </a:p>
            </p:txBody>
          </p:sp>
          <p:sp>
            <p:nvSpPr>
              <p:cNvPr id="167" name="TextBox 166"/>
              <p:cNvSpPr txBox="1"/>
              <p:nvPr/>
            </p:nvSpPr>
            <p:spPr>
              <a:xfrm>
                <a:off x="1171159" y="5109850"/>
                <a:ext cx="216761" cy="203635"/>
              </a:xfrm>
              <a:prstGeom prst="rect">
                <a:avLst/>
              </a:prstGeom>
              <a:noFill/>
            </p:spPr>
            <p:txBody>
              <a:bodyPr wrap="none" lIns="0" tIns="0" rIns="0" bIns="0" rtlCol="0">
                <a:spAutoFit/>
              </a:bodyPr>
              <a:lstStyle/>
              <a:p>
                <a:pPr algn="r">
                  <a:lnSpc>
                    <a:spcPts val="1350"/>
                  </a:lnSpc>
                </a:pPr>
                <a:r>
                  <a:rPr lang="en-US" altLang="ko-KR" sz="1350" dirty="0">
                    <a:solidFill>
                      <a:schemeClr val="bg1"/>
                    </a:solidFill>
                    <a:latin typeface="+mj-lt"/>
                  </a:rPr>
                  <a:t>3b</a:t>
                </a:r>
                <a:endParaRPr lang="ko-KR" altLang="en-US" sz="1350" dirty="0">
                  <a:solidFill>
                    <a:schemeClr val="bg1"/>
                  </a:solidFill>
                  <a:latin typeface="+mj-lt"/>
                </a:endParaRPr>
              </a:p>
            </p:txBody>
          </p:sp>
        </p:grpSp>
        <p:sp>
          <p:nvSpPr>
            <p:cNvPr id="133" name="TextBox 132"/>
            <p:cNvSpPr txBox="1"/>
            <p:nvPr/>
          </p:nvSpPr>
          <p:spPr>
            <a:xfrm>
              <a:off x="1793435" y="4614598"/>
              <a:ext cx="908292" cy="341975"/>
            </a:xfrm>
            <a:prstGeom prst="rect">
              <a:avLst/>
            </a:prstGeom>
            <a:noFill/>
          </p:spPr>
          <p:txBody>
            <a:bodyPr wrap="square" lIns="0" tIns="0" rIns="0" bIns="0" rtlCol="0">
              <a:spAutoFit/>
            </a:bodyPr>
            <a:lstStyle/>
            <a:p>
              <a:pPr>
                <a:lnSpc>
                  <a:spcPts val="810"/>
                </a:lnSpc>
              </a:pPr>
              <a:r>
                <a:rPr lang="en-US" altLang="ko-KR" sz="900" dirty="0">
                  <a:solidFill>
                    <a:schemeClr val="tx1">
                      <a:lumMod val="75000"/>
                      <a:lumOff val="25000"/>
                    </a:schemeClr>
                  </a:solidFill>
                </a:rPr>
                <a:t>Latest values made available in fast cache</a:t>
              </a:r>
            </a:p>
          </p:txBody>
        </p:sp>
      </p:grpSp>
      <p:grpSp>
        <p:nvGrpSpPr>
          <p:cNvPr id="137" name="Group 136"/>
          <p:cNvGrpSpPr/>
          <p:nvPr/>
        </p:nvGrpSpPr>
        <p:grpSpPr>
          <a:xfrm>
            <a:off x="5370056" y="4104425"/>
            <a:ext cx="1434093" cy="511233"/>
            <a:chOff x="1325716" y="4429695"/>
            <a:chExt cx="1703834" cy="568037"/>
          </a:xfrm>
        </p:grpSpPr>
        <p:sp>
          <p:nvSpPr>
            <p:cNvPr id="138" name="직사각형 72"/>
            <p:cNvSpPr/>
            <p:nvPr/>
          </p:nvSpPr>
          <p:spPr>
            <a:xfrm>
              <a:off x="1325716" y="4429695"/>
              <a:ext cx="1703834" cy="568037"/>
            </a:xfrm>
            <a:prstGeom prst="rect">
              <a:avLst/>
            </a:prstGeom>
            <a:solidFill>
              <a:schemeClr val="bg1">
                <a:alpha val="70000"/>
              </a:schemeClr>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8600" tIns="0" rIns="48600" bIns="0" rtlCol="0" anchor="ctr"/>
            <a:lstStyle/>
            <a:p>
              <a:pPr>
                <a:lnSpc>
                  <a:spcPts val="810"/>
                </a:lnSpc>
              </a:pPr>
              <a:endParaRPr lang="ko-KR" altLang="en-US" sz="720" dirty="0">
                <a:solidFill>
                  <a:schemeClr val="tx1">
                    <a:lumMod val="75000"/>
                    <a:lumOff val="25000"/>
                  </a:schemeClr>
                </a:solidFill>
              </a:endParaRPr>
            </a:p>
          </p:txBody>
        </p:sp>
        <p:grpSp>
          <p:nvGrpSpPr>
            <p:cNvPr id="139" name="그룹 164"/>
            <p:cNvGrpSpPr/>
            <p:nvPr/>
          </p:nvGrpSpPr>
          <p:grpSpPr>
            <a:xfrm>
              <a:off x="1416841" y="4605237"/>
              <a:ext cx="292494" cy="271444"/>
              <a:chOff x="1167733" y="5070764"/>
              <a:chExt cx="296636" cy="277091"/>
            </a:xfrm>
          </p:grpSpPr>
          <p:sp>
            <p:nvSpPr>
              <p:cNvPr id="141" name="직사각형 165"/>
              <p:cNvSpPr/>
              <p:nvPr/>
            </p:nvSpPr>
            <p:spPr>
              <a:xfrm>
                <a:off x="1187278" y="5070764"/>
                <a:ext cx="277091" cy="27709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15"/>
              </a:p>
            </p:txBody>
          </p:sp>
          <p:sp>
            <p:nvSpPr>
              <p:cNvPr id="142" name="TextBox 141"/>
              <p:cNvSpPr txBox="1"/>
              <p:nvPr/>
            </p:nvSpPr>
            <p:spPr>
              <a:xfrm>
                <a:off x="1167733" y="5109850"/>
                <a:ext cx="220190" cy="203635"/>
              </a:xfrm>
              <a:prstGeom prst="rect">
                <a:avLst/>
              </a:prstGeom>
              <a:noFill/>
            </p:spPr>
            <p:txBody>
              <a:bodyPr wrap="none" lIns="0" tIns="0" rIns="0" bIns="0" rtlCol="0">
                <a:spAutoFit/>
              </a:bodyPr>
              <a:lstStyle/>
              <a:p>
                <a:pPr algn="r">
                  <a:lnSpc>
                    <a:spcPts val="1350"/>
                  </a:lnSpc>
                </a:pPr>
                <a:r>
                  <a:rPr lang="en-US" altLang="ko-KR" sz="1350" dirty="0">
                    <a:solidFill>
                      <a:schemeClr val="bg1"/>
                    </a:solidFill>
                    <a:latin typeface="+mj-lt"/>
                  </a:rPr>
                  <a:t>3c</a:t>
                </a:r>
                <a:endParaRPr lang="ko-KR" altLang="en-US" sz="1350" dirty="0">
                  <a:solidFill>
                    <a:schemeClr val="bg1"/>
                  </a:solidFill>
                  <a:latin typeface="+mj-lt"/>
                </a:endParaRPr>
              </a:p>
            </p:txBody>
          </p:sp>
        </p:grpSp>
        <p:sp>
          <p:nvSpPr>
            <p:cNvPr id="140" name="TextBox 139"/>
            <p:cNvSpPr txBox="1"/>
            <p:nvPr/>
          </p:nvSpPr>
          <p:spPr>
            <a:xfrm>
              <a:off x="1779003" y="4553258"/>
              <a:ext cx="1188468" cy="341975"/>
            </a:xfrm>
            <a:prstGeom prst="rect">
              <a:avLst/>
            </a:prstGeom>
            <a:noFill/>
          </p:spPr>
          <p:txBody>
            <a:bodyPr wrap="square" lIns="0" tIns="0" rIns="0" bIns="0" rtlCol="0">
              <a:spAutoFit/>
            </a:bodyPr>
            <a:lstStyle/>
            <a:p>
              <a:pPr>
                <a:lnSpc>
                  <a:spcPts val="810"/>
                </a:lnSpc>
              </a:pPr>
              <a:r>
                <a:rPr lang="en-US" altLang="ko-KR" sz="900" dirty="0">
                  <a:solidFill>
                    <a:schemeClr val="tx1">
                      <a:lumMod val="75000"/>
                      <a:lumOff val="25000"/>
                    </a:schemeClr>
                  </a:solidFill>
                </a:rPr>
                <a:t>Historical values stored in </a:t>
              </a:r>
              <a:r>
                <a:rPr lang="en-US" altLang="ko-KR" sz="900" dirty="0" err="1">
                  <a:solidFill>
                    <a:schemeClr val="tx1">
                      <a:lumMod val="75000"/>
                      <a:lumOff val="25000"/>
                    </a:schemeClr>
                  </a:solidFill>
                </a:rPr>
                <a:t>datastore</a:t>
              </a:r>
              <a:r>
                <a:rPr lang="en-US" altLang="ko-KR" sz="900" dirty="0">
                  <a:solidFill>
                    <a:schemeClr val="tx1">
                      <a:lumMod val="75000"/>
                      <a:lumOff val="25000"/>
                    </a:schemeClr>
                  </a:solidFill>
                </a:rPr>
                <a:t> of choice</a:t>
              </a:r>
            </a:p>
          </p:txBody>
        </p:sp>
      </p:grpSp>
      <p:pic>
        <p:nvPicPr>
          <p:cNvPr id="2" name="그림 1"/>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673664" y="3428705"/>
            <a:ext cx="510364" cy="510364"/>
          </a:xfrm>
          <a:prstGeom prst="rect">
            <a:avLst/>
          </a:prstGeom>
        </p:spPr>
      </p:pic>
      <p:pic>
        <p:nvPicPr>
          <p:cNvPr id="130" name="그림 1"/>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664816" y="3985254"/>
            <a:ext cx="510364" cy="510364"/>
          </a:xfrm>
          <a:prstGeom prst="rect">
            <a:avLst/>
          </a:prstGeom>
        </p:spPr>
      </p:pic>
      <p:grpSp>
        <p:nvGrpSpPr>
          <p:cNvPr id="147" name="그룹 77"/>
          <p:cNvGrpSpPr/>
          <p:nvPr/>
        </p:nvGrpSpPr>
        <p:grpSpPr>
          <a:xfrm>
            <a:off x="7280938" y="2789465"/>
            <a:ext cx="1686208" cy="511233"/>
            <a:chOff x="8871126" y="1875674"/>
            <a:chExt cx="2945176" cy="757383"/>
          </a:xfrm>
        </p:grpSpPr>
        <p:sp>
          <p:nvSpPr>
            <p:cNvPr id="148" name="직사각형 172"/>
            <p:cNvSpPr/>
            <p:nvPr/>
          </p:nvSpPr>
          <p:spPr>
            <a:xfrm>
              <a:off x="8871126" y="1875674"/>
              <a:ext cx="2945176" cy="757383"/>
            </a:xfrm>
            <a:prstGeom prst="rect">
              <a:avLst/>
            </a:prstGeom>
            <a:solidFill>
              <a:schemeClr val="bg1">
                <a:alpha val="70000"/>
              </a:schemeClr>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8600" tIns="0" rIns="48600" bIns="0" rtlCol="0" anchor="ctr"/>
            <a:lstStyle/>
            <a:p>
              <a:pPr>
                <a:lnSpc>
                  <a:spcPts val="810"/>
                </a:lnSpc>
              </a:pPr>
              <a:endParaRPr lang="ko-KR" altLang="en-US" sz="720" dirty="0">
                <a:solidFill>
                  <a:schemeClr val="tx1">
                    <a:lumMod val="75000"/>
                    <a:lumOff val="25000"/>
                  </a:schemeClr>
                </a:solidFill>
              </a:endParaRPr>
            </a:p>
          </p:txBody>
        </p:sp>
        <p:grpSp>
          <p:nvGrpSpPr>
            <p:cNvPr id="149" name="그룹 167"/>
            <p:cNvGrpSpPr/>
            <p:nvPr/>
          </p:nvGrpSpPr>
          <p:grpSpPr>
            <a:xfrm>
              <a:off x="8995207" y="1993801"/>
              <a:ext cx="2636265" cy="512962"/>
              <a:chOff x="1658333" y="5070764"/>
              <a:chExt cx="2636265" cy="512962"/>
            </a:xfrm>
          </p:grpSpPr>
          <p:sp>
            <p:nvSpPr>
              <p:cNvPr id="150" name="TextBox 149"/>
              <p:cNvSpPr txBox="1"/>
              <p:nvPr/>
            </p:nvSpPr>
            <p:spPr>
              <a:xfrm>
                <a:off x="2065920" y="5070764"/>
                <a:ext cx="2228678" cy="512962"/>
              </a:xfrm>
              <a:prstGeom prst="rect">
                <a:avLst/>
              </a:prstGeom>
              <a:noFill/>
            </p:spPr>
            <p:txBody>
              <a:bodyPr wrap="none" lIns="0" tIns="0" rIns="0" bIns="0" rtlCol="0">
                <a:spAutoFit/>
              </a:bodyPr>
              <a:lstStyle/>
              <a:p>
                <a:pPr>
                  <a:lnSpc>
                    <a:spcPts val="945"/>
                  </a:lnSpc>
                </a:pPr>
                <a:r>
                  <a:rPr lang="en-US" altLang="ko-KR" sz="900" dirty="0">
                    <a:solidFill>
                      <a:schemeClr val="tx1">
                        <a:lumMod val="75000"/>
                        <a:lumOff val="25000"/>
                      </a:schemeClr>
                    </a:solidFill>
                  </a:rPr>
                  <a:t>Cached or historical data</a:t>
                </a:r>
              </a:p>
              <a:p>
                <a:pPr>
                  <a:lnSpc>
                    <a:spcPts val="945"/>
                  </a:lnSpc>
                </a:pPr>
                <a:r>
                  <a:rPr lang="en-US" altLang="ko-KR" sz="900" dirty="0">
                    <a:solidFill>
                      <a:schemeClr val="tx1">
                        <a:lumMod val="75000"/>
                        <a:lumOff val="25000"/>
                      </a:schemeClr>
                    </a:solidFill>
                  </a:rPr>
                  <a:t> consumed by customer </a:t>
                </a:r>
              </a:p>
              <a:p>
                <a:pPr>
                  <a:lnSpc>
                    <a:spcPts val="945"/>
                  </a:lnSpc>
                </a:pPr>
                <a:r>
                  <a:rPr lang="en-US" altLang="ko-KR" sz="900" dirty="0">
                    <a:solidFill>
                      <a:schemeClr val="tx1">
                        <a:lumMod val="75000"/>
                        <a:lumOff val="25000"/>
                      </a:schemeClr>
                    </a:solidFill>
                  </a:rPr>
                  <a:t>applications</a:t>
                </a:r>
              </a:p>
            </p:txBody>
          </p:sp>
          <p:grpSp>
            <p:nvGrpSpPr>
              <p:cNvPr id="151" name="그룹 169"/>
              <p:cNvGrpSpPr/>
              <p:nvPr/>
            </p:nvGrpSpPr>
            <p:grpSpPr>
              <a:xfrm>
                <a:off x="1658333" y="5070764"/>
                <a:ext cx="277091" cy="305063"/>
                <a:chOff x="1159570" y="5070764"/>
                <a:chExt cx="277091" cy="305063"/>
              </a:xfrm>
            </p:grpSpPr>
            <p:sp>
              <p:nvSpPr>
                <p:cNvPr id="152" name="직사각형 170"/>
                <p:cNvSpPr/>
                <p:nvPr/>
              </p:nvSpPr>
              <p:spPr>
                <a:xfrm>
                  <a:off x="1159570" y="5070764"/>
                  <a:ext cx="277091" cy="27709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60"/>
                </a:p>
              </p:txBody>
            </p:sp>
            <p:sp>
              <p:nvSpPr>
                <p:cNvPr id="153" name="TextBox 152"/>
                <p:cNvSpPr txBox="1"/>
                <p:nvPr/>
              </p:nvSpPr>
              <p:spPr>
                <a:xfrm>
                  <a:off x="1181025" y="5109848"/>
                  <a:ext cx="179189" cy="265979"/>
                </a:xfrm>
                <a:prstGeom prst="rect">
                  <a:avLst/>
                </a:prstGeom>
                <a:noFill/>
              </p:spPr>
              <p:txBody>
                <a:bodyPr wrap="none" lIns="0" tIns="0" rIns="0" bIns="0" rtlCol="0">
                  <a:spAutoFit/>
                </a:bodyPr>
                <a:lstStyle/>
                <a:p>
                  <a:pPr algn="r">
                    <a:lnSpc>
                      <a:spcPts val="1350"/>
                    </a:lnSpc>
                  </a:pPr>
                  <a:r>
                    <a:rPr lang="en-US" altLang="ko-KR" sz="1440" dirty="0">
                      <a:solidFill>
                        <a:schemeClr val="bg1"/>
                      </a:solidFill>
                      <a:latin typeface="+mj-lt"/>
                    </a:rPr>
                    <a:t>4</a:t>
                  </a:r>
                  <a:endParaRPr lang="ko-KR" altLang="en-US" sz="1440" dirty="0">
                    <a:solidFill>
                      <a:schemeClr val="bg1"/>
                    </a:solidFill>
                    <a:latin typeface="+mj-lt"/>
                  </a:endParaRPr>
                </a:p>
              </p:txBody>
            </p:sp>
          </p:grpSp>
        </p:grpSp>
      </p:grpSp>
      <p:grpSp>
        <p:nvGrpSpPr>
          <p:cNvPr id="82" name="그룹 77"/>
          <p:cNvGrpSpPr/>
          <p:nvPr/>
        </p:nvGrpSpPr>
        <p:grpSpPr>
          <a:xfrm>
            <a:off x="6764045" y="4830580"/>
            <a:ext cx="1686159" cy="511233"/>
            <a:chOff x="8871126" y="1875674"/>
            <a:chExt cx="2945176" cy="757383"/>
          </a:xfrm>
        </p:grpSpPr>
        <p:sp>
          <p:nvSpPr>
            <p:cNvPr id="86" name="직사각형 172"/>
            <p:cNvSpPr/>
            <p:nvPr/>
          </p:nvSpPr>
          <p:spPr>
            <a:xfrm>
              <a:off x="8871126" y="1875674"/>
              <a:ext cx="2945176" cy="757383"/>
            </a:xfrm>
            <a:prstGeom prst="rect">
              <a:avLst/>
            </a:prstGeom>
            <a:solidFill>
              <a:schemeClr val="bg1">
                <a:alpha val="70000"/>
              </a:schemeClr>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8600" tIns="0" rIns="48600" bIns="0" rtlCol="0" anchor="ctr"/>
            <a:lstStyle/>
            <a:p>
              <a:pPr>
                <a:lnSpc>
                  <a:spcPts val="810"/>
                </a:lnSpc>
              </a:pPr>
              <a:endParaRPr lang="ko-KR" altLang="en-US" sz="720" dirty="0">
                <a:solidFill>
                  <a:schemeClr val="tx1">
                    <a:lumMod val="75000"/>
                    <a:lumOff val="25000"/>
                  </a:schemeClr>
                </a:solidFill>
              </a:endParaRPr>
            </a:p>
          </p:txBody>
        </p:sp>
        <p:grpSp>
          <p:nvGrpSpPr>
            <p:cNvPr id="87" name="그룹 167"/>
            <p:cNvGrpSpPr/>
            <p:nvPr/>
          </p:nvGrpSpPr>
          <p:grpSpPr>
            <a:xfrm>
              <a:off x="8995207" y="1961022"/>
              <a:ext cx="2762792" cy="512962"/>
              <a:chOff x="1658333" y="5037985"/>
              <a:chExt cx="2762792" cy="512962"/>
            </a:xfrm>
          </p:grpSpPr>
          <p:sp>
            <p:nvSpPr>
              <p:cNvPr id="88" name="TextBox 87"/>
              <p:cNvSpPr txBox="1"/>
              <p:nvPr/>
            </p:nvSpPr>
            <p:spPr>
              <a:xfrm>
                <a:off x="2113984" y="5037985"/>
                <a:ext cx="2307141" cy="512962"/>
              </a:xfrm>
              <a:prstGeom prst="rect">
                <a:avLst/>
              </a:prstGeom>
              <a:noFill/>
            </p:spPr>
            <p:txBody>
              <a:bodyPr wrap="none" lIns="0" tIns="0" rIns="0" bIns="0" rtlCol="0">
                <a:spAutoFit/>
              </a:bodyPr>
              <a:lstStyle/>
              <a:p>
                <a:pPr>
                  <a:lnSpc>
                    <a:spcPts val="945"/>
                  </a:lnSpc>
                </a:pPr>
                <a:r>
                  <a:rPr lang="en-US" altLang="ko-KR" sz="900" dirty="0">
                    <a:solidFill>
                      <a:schemeClr val="tx1">
                        <a:lumMod val="75000"/>
                        <a:lumOff val="25000"/>
                      </a:schemeClr>
                    </a:solidFill>
                  </a:rPr>
                  <a:t>Data stored externally </a:t>
                </a:r>
              </a:p>
              <a:p>
                <a:pPr>
                  <a:lnSpc>
                    <a:spcPts val="945"/>
                  </a:lnSpc>
                </a:pPr>
                <a:r>
                  <a:rPr lang="en-US" altLang="ko-KR" sz="900" dirty="0">
                    <a:solidFill>
                      <a:schemeClr val="tx1">
                        <a:lumMod val="75000"/>
                        <a:lumOff val="25000"/>
                      </a:schemeClr>
                    </a:solidFill>
                  </a:rPr>
                  <a:t>for archive or off-platform </a:t>
                </a:r>
              </a:p>
              <a:p>
                <a:pPr>
                  <a:lnSpc>
                    <a:spcPts val="945"/>
                  </a:lnSpc>
                </a:pPr>
                <a:r>
                  <a:rPr lang="en-US" altLang="ko-KR" sz="900" dirty="0">
                    <a:solidFill>
                      <a:schemeClr val="tx1">
                        <a:lumMod val="75000"/>
                        <a:lumOff val="25000"/>
                      </a:schemeClr>
                    </a:solidFill>
                  </a:rPr>
                  <a:t>analytics</a:t>
                </a:r>
              </a:p>
            </p:txBody>
          </p:sp>
          <p:grpSp>
            <p:nvGrpSpPr>
              <p:cNvPr id="89" name="그룹 169"/>
              <p:cNvGrpSpPr/>
              <p:nvPr/>
            </p:nvGrpSpPr>
            <p:grpSpPr>
              <a:xfrm>
                <a:off x="1658333" y="5070764"/>
                <a:ext cx="277091" cy="305063"/>
                <a:chOff x="1159570" y="5070764"/>
                <a:chExt cx="277091" cy="305063"/>
              </a:xfrm>
            </p:grpSpPr>
            <p:sp>
              <p:nvSpPr>
                <p:cNvPr id="90" name="직사각형 170"/>
                <p:cNvSpPr/>
                <p:nvPr/>
              </p:nvSpPr>
              <p:spPr>
                <a:xfrm>
                  <a:off x="1159570" y="5070764"/>
                  <a:ext cx="277091" cy="27709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60"/>
                </a:p>
              </p:txBody>
            </p:sp>
            <p:sp>
              <p:nvSpPr>
                <p:cNvPr id="91" name="TextBox 90"/>
                <p:cNvSpPr txBox="1"/>
                <p:nvPr/>
              </p:nvSpPr>
              <p:spPr>
                <a:xfrm>
                  <a:off x="1181019" y="5109848"/>
                  <a:ext cx="179195" cy="265979"/>
                </a:xfrm>
                <a:prstGeom prst="rect">
                  <a:avLst/>
                </a:prstGeom>
                <a:noFill/>
              </p:spPr>
              <p:txBody>
                <a:bodyPr wrap="none" lIns="0" tIns="0" rIns="0" bIns="0" rtlCol="0">
                  <a:spAutoFit/>
                </a:bodyPr>
                <a:lstStyle/>
                <a:p>
                  <a:pPr algn="r">
                    <a:lnSpc>
                      <a:spcPts val="1350"/>
                    </a:lnSpc>
                  </a:pPr>
                  <a:r>
                    <a:rPr lang="en-US" altLang="ko-KR" sz="1440" dirty="0">
                      <a:solidFill>
                        <a:schemeClr val="bg1"/>
                      </a:solidFill>
                      <a:latin typeface="+mj-lt"/>
                    </a:rPr>
                    <a:t>5</a:t>
                  </a:r>
                  <a:endParaRPr lang="ko-KR" altLang="en-US" sz="1440" dirty="0">
                    <a:solidFill>
                      <a:schemeClr val="bg1"/>
                    </a:solidFill>
                    <a:latin typeface="+mj-lt"/>
                  </a:endParaRPr>
                </a:p>
              </p:txBody>
            </p:sp>
          </p:grpSp>
        </p:grpSp>
      </p:grpSp>
      <p:pic>
        <p:nvPicPr>
          <p:cNvPr id="146" name="그림 1"/>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8239312" y="4757107"/>
            <a:ext cx="777560" cy="777560"/>
          </a:xfrm>
          <a:prstGeom prst="rect">
            <a:avLst/>
          </a:prstGeom>
        </p:spPr>
      </p:pic>
      <p:cxnSp>
        <p:nvCxnSpPr>
          <p:cNvPr id="92" name="직선 화살표 연결선 73"/>
          <p:cNvCxnSpPr/>
          <p:nvPr/>
        </p:nvCxnSpPr>
        <p:spPr>
          <a:xfrm>
            <a:off x="7499690" y="4508840"/>
            <a:ext cx="606120" cy="230693"/>
          </a:xfrm>
          <a:prstGeom prst="straightConnector1">
            <a:avLst/>
          </a:prstGeom>
          <a:ln w="50800" cap="rnd">
            <a:solidFill>
              <a:schemeClr val="tx1">
                <a:lumMod val="65000"/>
                <a:lumOff val="35000"/>
              </a:schemeClr>
            </a:solidFill>
            <a:round/>
            <a:headEnd type="none" w="lg" len="lg"/>
            <a:tailEnd type="arrow" w="lg" len="med"/>
          </a:ln>
        </p:spPr>
        <p:style>
          <a:lnRef idx="1">
            <a:schemeClr val="accent1"/>
          </a:lnRef>
          <a:fillRef idx="0">
            <a:schemeClr val="accent1"/>
          </a:fillRef>
          <a:effectRef idx="0">
            <a:schemeClr val="accent1"/>
          </a:effectRef>
          <a:fontRef idx="minor">
            <a:schemeClr val="tx1"/>
          </a:fontRef>
        </p:style>
      </p:cxnSp>
      <p:grpSp>
        <p:nvGrpSpPr>
          <p:cNvPr id="94" name="Group 8"/>
          <p:cNvGrpSpPr>
            <a:grpSpLocks/>
          </p:cNvGrpSpPr>
          <p:nvPr/>
        </p:nvGrpSpPr>
        <p:grpSpPr bwMode="auto">
          <a:xfrm>
            <a:off x="2616473" y="4316712"/>
            <a:ext cx="333039" cy="335834"/>
            <a:chOff x="2654300" y="5981700"/>
            <a:chExt cx="504825" cy="503238"/>
          </a:xfrm>
        </p:grpSpPr>
        <p:pic>
          <p:nvPicPr>
            <p:cNvPr id="95" name="Picture 3"/>
            <p:cNvPicPr>
              <a:picLocks noChangeAspect="1"/>
            </p:cNvPicPr>
            <p:nvPr/>
          </p:nvPicPr>
          <p:blipFill>
            <a:blip r:embed="rId7" cstate="print">
              <a:extLst>
                <a:ext uri="{28A0092B-C50C-407E-A947-70E740481C1C}">
                  <a14:useLocalDpi xmlns:a14="http://schemas.microsoft.com/office/drawing/2010/main"/>
                </a:ext>
              </a:extLst>
            </a:blip>
            <a:srcRect/>
            <a:stretch>
              <a:fillRect/>
            </a:stretch>
          </p:blipFill>
          <p:spPr bwMode="auto">
            <a:xfrm>
              <a:off x="2657475" y="5997575"/>
              <a:ext cx="498475" cy="471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6" name="Oval 95"/>
            <p:cNvSpPr/>
            <p:nvPr/>
          </p:nvSpPr>
          <p:spPr bwMode="auto">
            <a:xfrm>
              <a:off x="2654300" y="5981700"/>
              <a:ext cx="504825" cy="503238"/>
            </a:xfrm>
            <a:prstGeom prst="ellipse">
              <a:avLst/>
            </a:prstGeom>
            <a:noFill/>
            <a:ln w="38100" cap="flat" cmpd="sng" algn="ctr">
              <a:solidFill>
                <a:schemeClr val="bg1">
                  <a:lumMod val="50000"/>
                </a:schemeClr>
              </a:solidFill>
              <a:prstDash val="solid"/>
              <a:round/>
              <a:headEnd type="none" w="med" len="med"/>
              <a:tailEnd type="none" w="med" len="med"/>
            </a:ln>
            <a:effectLst/>
            <a:extLst/>
          </p:spPr>
          <p:txBody>
            <a:bodyPr/>
            <a:lstStyle/>
            <a:p>
              <a:pPr>
                <a:lnSpc>
                  <a:spcPct val="93000"/>
                </a:lnSpc>
                <a:buClr>
                  <a:srgbClr val="000000"/>
                </a:buClr>
                <a:buSzPct val="100000"/>
                <a:buFont typeface="Times New Roman" charset="0"/>
                <a:buNone/>
                <a:defRPr/>
              </a:pPr>
              <a:endParaRPr lang="en-US" sz="2700">
                <a:solidFill>
                  <a:prstClr val="black"/>
                </a:solidFill>
                <a:ea typeface="SimSun" charset="0"/>
                <a:cs typeface="SimSun" charset="0"/>
              </a:endParaRPr>
            </a:p>
          </p:txBody>
        </p:sp>
      </p:grpSp>
      <p:cxnSp>
        <p:nvCxnSpPr>
          <p:cNvPr id="101" name="직선 화살표 연결선 73"/>
          <p:cNvCxnSpPr/>
          <p:nvPr/>
        </p:nvCxnSpPr>
        <p:spPr>
          <a:xfrm>
            <a:off x="4865661" y="3846980"/>
            <a:ext cx="579565" cy="586"/>
          </a:xfrm>
          <a:prstGeom prst="straightConnector1">
            <a:avLst/>
          </a:prstGeom>
          <a:ln w="50800" cap="rnd">
            <a:solidFill>
              <a:schemeClr val="tx1">
                <a:lumMod val="65000"/>
                <a:lumOff val="35000"/>
              </a:schemeClr>
            </a:solidFill>
            <a:round/>
            <a:headEnd type="none" w="lg" len="lg"/>
            <a:tailEnd type="arrow" w="lg" len="med"/>
          </a:ln>
        </p:spPr>
        <p:style>
          <a:lnRef idx="1">
            <a:schemeClr val="accent1"/>
          </a:lnRef>
          <a:fillRef idx="0">
            <a:schemeClr val="accent1"/>
          </a:fillRef>
          <a:effectRef idx="0">
            <a:schemeClr val="accent1"/>
          </a:effectRef>
          <a:fontRef idx="minor">
            <a:schemeClr val="tx1"/>
          </a:fontRef>
        </p:style>
      </p:cxnSp>
      <p:pic>
        <p:nvPicPr>
          <p:cNvPr id="102" name="그림 1"/>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801976" y="4122414"/>
            <a:ext cx="510364" cy="510364"/>
          </a:xfrm>
          <a:prstGeom prst="rect">
            <a:avLst/>
          </a:prstGeom>
        </p:spPr>
      </p:pic>
      <p:pic>
        <p:nvPicPr>
          <p:cNvPr id="103" name="그림 1"/>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939136" y="4259574"/>
            <a:ext cx="510364" cy="510364"/>
          </a:xfrm>
          <a:prstGeom prst="rect">
            <a:avLst/>
          </a:prstGeom>
        </p:spPr>
      </p:pic>
      <p:cxnSp>
        <p:nvCxnSpPr>
          <p:cNvPr id="104" name="직선 화살표 연결선 73"/>
          <p:cNvCxnSpPr/>
          <p:nvPr/>
        </p:nvCxnSpPr>
        <p:spPr>
          <a:xfrm flipV="1">
            <a:off x="7288936" y="3419279"/>
            <a:ext cx="513815" cy="485488"/>
          </a:xfrm>
          <a:prstGeom prst="straightConnector1">
            <a:avLst/>
          </a:prstGeom>
          <a:ln w="50800" cap="rnd">
            <a:solidFill>
              <a:schemeClr val="tx1">
                <a:lumMod val="65000"/>
                <a:lumOff val="35000"/>
              </a:schemeClr>
            </a:solidFill>
            <a:round/>
            <a:headEnd type="none" w="lg" len="lg"/>
            <a:tailEnd type="arrow" w="lg" len="med"/>
          </a:ln>
        </p:spPr>
        <p:style>
          <a:lnRef idx="1">
            <a:schemeClr val="accent1"/>
          </a:lnRef>
          <a:fillRef idx="0">
            <a:schemeClr val="accent1"/>
          </a:fillRef>
          <a:effectRef idx="0">
            <a:schemeClr val="accent1"/>
          </a:effectRef>
          <a:fontRef idx="minor">
            <a:schemeClr val="tx1"/>
          </a:fontRef>
        </p:style>
      </p:cxnSp>
      <p:pic>
        <p:nvPicPr>
          <p:cNvPr id="109" name="그림 51"/>
          <p:cNvPicPr>
            <a:picLocks noChangeAspect="1"/>
          </p:cNvPicPr>
          <p:nvPr/>
        </p:nvPicPr>
        <p:blipFill rotWithShape="1">
          <a:blip r:embed="rId8" cstate="email">
            <a:extLst>
              <a:ext uri="{28A0092B-C50C-407E-A947-70E740481C1C}">
                <a14:useLocalDpi xmlns:a14="http://schemas.microsoft.com/office/drawing/2010/main" val="0"/>
              </a:ext>
            </a:extLst>
          </a:blip>
          <a:srcRect r="68505"/>
          <a:stretch/>
        </p:blipFill>
        <p:spPr>
          <a:xfrm>
            <a:off x="8567417" y="2370735"/>
            <a:ext cx="354780" cy="344265"/>
          </a:xfrm>
          <a:prstGeom prst="rect">
            <a:avLst/>
          </a:prstGeom>
        </p:spPr>
      </p:pic>
      <p:pic>
        <p:nvPicPr>
          <p:cNvPr id="111" name="그림 52"/>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8577276" y="4376142"/>
            <a:ext cx="352394" cy="352394"/>
          </a:xfrm>
          <a:prstGeom prst="rect">
            <a:avLst/>
          </a:prstGeom>
        </p:spPr>
      </p:pic>
      <p:pic>
        <p:nvPicPr>
          <p:cNvPr id="3" name="Picture 2"/>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6054021" y="1956493"/>
            <a:ext cx="299057" cy="299057"/>
          </a:xfrm>
          <a:prstGeom prst="rect">
            <a:avLst/>
          </a:prstGeom>
        </p:spPr>
      </p:pic>
      <p:pic>
        <p:nvPicPr>
          <p:cNvPr id="5" name="Picture 4"/>
          <p:cNvPicPr>
            <a:picLocks noChangeAspect="1"/>
          </p:cNvPicPr>
          <p:nvPr/>
        </p:nvPicPr>
        <p:blipFill rotWithShape="1">
          <a:blip r:embed="rId11" cstate="email">
            <a:extLst>
              <a:ext uri="{28A0092B-C50C-407E-A947-70E740481C1C}">
                <a14:useLocalDpi xmlns:a14="http://schemas.microsoft.com/office/drawing/2010/main" val="0"/>
              </a:ext>
            </a:extLst>
          </a:blip>
          <a:srcRect t="11687" b="32959"/>
          <a:stretch/>
        </p:blipFill>
        <p:spPr>
          <a:xfrm>
            <a:off x="5492896" y="1827682"/>
            <a:ext cx="639815" cy="483656"/>
          </a:xfrm>
          <a:prstGeom prst="rect">
            <a:avLst/>
          </a:prstGeom>
        </p:spPr>
      </p:pic>
      <p:pic>
        <p:nvPicPr>
          <p:cNvPr id="105" name="Picture 104"/>
          <p:cNvPicPr>
            <a:picLocks noChangeAspect="1"/>
          </p:cNvPicPr>
          <p:nvPr/>
        </p:nvPicPr>
        <p:blipFill rotWithShape="1">
          <a:blip r:embed="rId11" cstate="email">
            <a:extLst>
              <a:ext uri="{28A0092B-C50C-407E-A947-70E740481C1C}">
                <a14:useLocalDpi xmlns:a14="http://schemas.microsoft.com/office/drawing/2010/main" val="0"/>
              </a:ext>
            </a:extLst>
          </a:blip>
          <a:srcRect t="11687" b="32959"/>
          <a:stretch/>
        </p:blipFill>
        <p:spPr>
          <a:xfrm>
            <a:off x="7599499" y="3824023"/>
            <a:ext cx="639815" cy="483656"/>
          </a:xfrm>
          <a:prstGeom prst="rect">
            <a:avLst/>
          </a:prstGeom>
        </p:spPr>
      </p:pic>
      <p:cxnSp>
        <p:nvCxnSpPr>
          <p:cNvPr id="106" name="직선 화살표 연결선 73"/>
          <p:cNvCxnSpPr/>
          <p:nvPr/>
        </p:nvCxnSpPr>
        <p:spPr>
          <a:xfrm flipV="1">
            <a:off x="4716004" y="2965073"/>
            <a:ext cx="506152" cy="365676"/>
          </a:xfrm>
          <a:prstGeom prst="straightConnector1">
            <a:avLst/>
          </a:prstGeom>
          <a:ln w="50800" cap="rnd">
            <a:solidFill>
              <a:schemeClr val="tx1">
                <a:lumMod val="65000"/>
                <a:lumOff val="35000"/>
              </a:schemeClr>
            </a:solidFill>
            <a:round/>
            <a:headEnd type="none" w="lg" len="lg"/>
            <a:tailEnd type="arrow" w="lg" len="med"/>
          </a:ln>
        </p:spPr>
        <p:style>
          <a:lnRef idx="1">
            <a:schemeClr val="accent1"/>
          </a:lnRef>
          <a:fillRef idx="0">
            <a:schemeClr val="accent1"/>
          </a:fillRef>
          <a:effectRef idx="0">
            <a:schemeClr val="accent1"/>
          </a:effectRef>
          <a:fontRef idx="minor">
            <a:schemeClr val="tx1"/>
          </a:fontRef>
        </p:style>
      </p:cxnSp>
      <p:pic>
        <p:nvPicPr>
          <p:cNvPr id="110" name="그림 52"/>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7359997" y="3924607"/>
            <a:ext cx="352394" cy="352394"/>
          </a:xfrm>
          <a:prstGeom prst="rect">
            <a:avLst/>
          </a:prstGeom>
        </p:spPr>
      </p:pic>
      <p:pic>
        <p:nvPicPr>
          <p:cNvPr id="108" name="그림 52"/>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6422573" y="1928334"/>
            <a:ext cx="352394" cy="352394"/>
          </a:xfrm>
          <a:prstGeom prst="rect">
            <a:avLst/>
          </a:prstGeom>
        </p:spPr>
      </p:pic>
      <p:sp>
        <p:nvSpPr>
          <p:cNvPr id="117" name="직사각형 78"/>
          <p:cNvSpPr/>
          <p:nvPr/>
        </p:nvSpPr>
        <p:spPr>
          <a:xfrm>
            <a:off x="910456" y="3766157"/>
            <a:ext cx="282949" cy="1870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60" dirty="0"/>
              <a:t>1b</a:t>
            </a:r>
            <a:endParaRPr lang="ko-KR" altLang="en-US" sz="1260" dirty="0"/>
          </a:p>
        </p:txBody>
      </p:sp>
      <p:sp>
        <p:nvSpPr>
          <p:cNvPr id="118" name="직사각형 78"/>
          <p:cNvSpPr/>
          <p:nvPr/>
        </p:nvSpPr>
        <p:spPr>
          <a:xfrm>
            <a:off x="1388332" y="4496059"/>
            <a:ext cx="282949" cy="1870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ko-KR" sz="1260" dirty="0"/>
              <a:t>1c</a:t>
            </a:r>
            <a:endParaRPr lang="ko-KR" altLang="en-US" sz="1260" dirty="0"/>
          </a:p>
        </p:txBody>
      </p:sp>
      <p:sp>
        <p:nvSpPr>
          <p:cNvPr id="121" name="직사각형 37"/>
          <p:cNvSpPr/>
          <p:nvPr/>
        </p:nvSpPr>
        <p:spPr>
          <a:xfrm>
            <a:off x="3085431" y="3432701"/>
            <a:ext cx="1883241" cy="1741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8600" tIns="0" rIns="0" bIns="0" rtlCol="0" anchor="t" anchorCtr="0"/>
          <a:lstStyle/>
          <a:p>
            <a:pPr algn="ctr">
              <a:lnSpc>
                <a:spcPct val="90000"/>
              </a:lnSpc>
              <a:spcAft>
                <a:spcPts val="203"/>
              </a:spcAft>
              <a:buClr>
                <a:schemeClr val="accent5"/>
              </a:buClr>
              <a:buSzPct val="70000"/>
            </a:pPr>
            <a:r>
              <a:rPr lang="en-US" altLang="ko-KR" sz="800" b="1" dirty="0">
                <a:solidFill>
                  <a:srgbClr val="DC790F"/>
                </a:solidFill>
              </a:rPr>
              <a:t>IBM Watson IoT Platform Connect</a:t>
            </a:r>
          </a:p>
        </p:txBody>
      </p:sp>
      <p:grpSp>
        <p:nvGrpSpPr>
          <p:cNvPr id="113" name="그룹 18"/>
          <p:cNvGrpSpPr/>
          <p:nvPr/>
        </p:nvGrpSpPr>
        <p:grpSpPr>
          <a:xfrm>
            <a:off x="3857743" y="2918304"/>
            <a:ext cx="519974" cy="539430"/>
            <a:chOff x="3357765" y="3225161"/>
            <a:chExt cx="1361742" cy="1169734"/>
          </a:xfrm>
        </p:grpSpPr>
        <p:pic>
          <p:nvPicPr>
            <p:cNvPr id="114" name="그림 16"/>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3357765" y="3854827"/>
              <a:ext cx="540068" cy="540068"/>
            </a:xfrm>
            <a:prstGeom prst="rect">
              <a:avLst/>
            </a:prstGeom>
          </p:spPr>
        </p:pic>
        <p:pic>
          <p:nvPicPr>
            <p:cNvPr id="115" name="그림 17"/>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3656179" y="3467913"/>
              <a:ext cx="720090" cy="720090"/>
            </a:xfrm>
            <a:prstGeom prst="rect">
              <a:avLst/>
            </a:prstGeom>
          </p:spPr>
        </p:pic>
        <p:pic>
          <p:nvPicPr>
            <p:cNvPr id="119" name="그림 48"/>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4179439" y="3225161"/>
              <a:ext cx="540068" cy="540068"/>
            </a:xfrm>
            <a:prstGeom prst="rect">
              <a:avLst/>
            </a:prstGeom>
          </p:spPr>
        </p:pic>
      </p:grpSp>
      <p:sp>
        <p:nvSpPr>
          <p:cNvPr id="6" name="Title 5"/>
          <p:cNvSpPr>
            <a:spLocks noGrp="1"/>
          </p:cNvSpPr>
          <p:nvPr>
            <p:ph type="title"/>
          </p:nvPr>
        </p:nvSpPr>
        <p:spPr/>
        <p:txBody>
          <a:bodyPr/>
          <a:lstStyle/>
          <a:p>
            <a:r>
              <a:rPr lang="en-GB"/>
              <a:t>Watson IoT Platform Components</a:t>
            </a:r>
            <a:endParaRPr lang="en-GB" dirty="0"/>
          </a:p>
        </p:txBody>
      </p:sp>
      <p:pic>
        <p:nvPicPr>
          <p:cNvPr id="134" name="Picture 31" descr="Energycycle_icon_bk"/>
          <p:cNvPicPr>
            <a:picLocks noChangeAspect="1" noChangeArrowheads="1"/>
          </p:cNvPicPr>
          <p:nvPr/>
        </p:nvPicPr>
        <p:blipFill>
          <a:blip r:embed="rId14" cstate="email">
            <a:extLst>
              <a:ext uri="{28A0092B-C50C-407E-A947-70E740481C1C}">
                <a14:useLocalDpi xmlns:a14="http://schemas.microsoft.com/office/drawing/2010/main" val="0"/>
              </a:ext>
            </a:extLst>
          </a:blip>
          <a:srcRect/>
          <a:stretch>
            <a:fillRect/>
          </a:stretch>
        </p:blipFill>
        <p:spPr bwMode="auto">
          <a:xfrm>
            <a:off x="-25487" y="3483936"/>
            <a:ext cx="502444" cy="663179"/>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8" descr="Water_icon_bk"/>
          <p:cNvPicPr>
            <a:picLocks noChangeAspect="1" noChangeArrowheads="1"/>
          </p:cNvPicPr>
          <p:nvPr/>
        </p:nvPicPr>
        <p:blipFill>
          <a:blip r:embed="rId15" cstate="email">
            <a:extLst>
              <a:ext uri="{28A0092B-C50C-407E-A947-70E740481C1C}">
                <a14:useLocalDpi xmlns:a14="http://schemas.microsoft.com/office/drawing/2010/main" val="0"/>
              </a:ext>
            </a:extLst>
          </a:blip>
          <a:srcRect/>
          <a:stretch>
            <a:fillRect/>
          </a:stretch>
        </p:blipFill>
        <p:spPr bwMode="auto">
          <a:xfrm>
            <a:off x="94410" y="4171577"/>
            <a:ext cx="685800" cy="70366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13" descr="Farm_icon_bk"/>
          <p:cNvPicPr>
            <a:picLocks noChangeAspect="1" noChangeArrowheads="1"/>
          </p:cNvPicPr>
          <p:nvPr/>
        </p:nvPicPr>
        <p:blipFill>
          <a:blip r:embed="rId16" cstate="email">
            <a:extLst>
              <a:ext uri="{28A0092B-C50C-407E-A947-70E740481C1C}">
                <a14:useLocalDpi xmlns:a14="http://schemas.microsoft.com/office/drawing/2010/main" val="0"/>
              </a:ext>
            </a:extLst>
          </a:blip>
          <a:srcRect/>
          <a:stretch>
            <a:fillRect/>
          </a:stretch>
        </p:blipFill>
        <p:spPr bwMode="auto">
          <a:xfrm>
            <a:off x="886594" y="5073553"/>
            <a:ext cx="685800" cy="703659"/>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18" descr="RDIF_icon_bk"/>
          <p:cNvPicPr>
            <a:picLocks noChangeAspect="1" noChangeArrowheads="1"/>
          </p:cNvPicPr>
          <p:nvPr/>
        </p:nvPicPr>
        <p:blipFill>
          <a:blip r:embed="rId17" cstate="email">
            <a:extLst>
              <a:ext uri="{28A0092B-C50C-407E-A947-70E740481C1C}">
                <a14:useLocalDpi xmlns:a14="http://schemas.microsoft.com/office/drawing/2010/main" val="0"/>
              </a:ext>
            </a:extLst>
          </a:blip>
          <a:srcRect/>
          <a:stretch>
            <a:fillRect/>
          </a:stretch>
        </p:blipFill>
        <p:spPr bwMode="auto">
          <a:xfrm>
            <a:off x="300472" y="2474730"/>
            <a:ext cx="557213" cy="561975"/>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19" descr="Chip_icon_bk"/>
          <p:cNvPicPr>
            <a:picLocks noChangeAspect="1" noChangeArrowheads="1"/>
          </p:cNvPicPr>
          <p:nvPr/>
        </p:nvPicPr>
        <p:blipFill>
          <a:blip r:embed="rId18" cstate="email">
            <a:extLst>
              <a:ext uri="{28A0092B-C50C-407E-A947-70E740481C1C}">
                <a14:useLocalDpi xmlns:a14="http://schemas.microsoft.com/office/drawing/2010/main" val="0"/>
              </a:ext>
            </a:extLst>
          </a:blip>
          <a:srcRect/>
          <a:stretch>
            <a:fillRect/>
          </a:stretch>
        </p:blipFill>
        <p:spPr bwMode="auto">
          <a:xfrm>
            <a:off x="344291" y="4892631"/>
            <a:ext cx="557213" cy="561975"/>
          </a:xfrm>
          <a:prstGeom prst="rect">
            <a:avLst/>
          </a:prstGeom>
          <a:noFill/>
          <a:extLst>
            <a:ext uri="{909E8E84-426E-40DD-AFC4-6F175D3DCCD1}">
              <a14:hiddenFill xmlns:a14="http://schemas.microsoft.com/office/drawing/2010/main">
                <a:solidFill>
                  <a:srgbClr val="FFFFFF"/>
                </a:solidFill>
              </a14:hiddenFill>
            </a:ext>
          </a:extLst>
        </p:spPr>
      </p:pic>
      <p:pic>
        <p:nvPicPr>
          <p:cNvPr id="154" name="Picture 30" descr="Speedometer_icon_bk"/>
          <p:cNvPicPr>
            <a:picLocks noChangeAspect="1" noChangeArrowheads="1"/>
          </p:cNvPicPr>
          <p:nvPr/>
        </p:nvPicPr>
        <p:blipFill>
          <a:blip r:embed="rId19" cstate="email">
            <a:extLst>
              <a:ext uri="{28A0092B-C50C-407E-A947-70E740481C1C}">
                <a14:useLocalDpi xmlns:a14="http://schemas.microsoft.com/office/drawing/2010/main" val="0"/>
              </a:ext>
            </a:extLst>
          </a:blip>
          <a:srcRect/>
          <a:stretch>
            <a:fillRect/>
          </a:stretch>
        </p:blipFill>
        <p:spPr bwMode="auto">
          <a:xfrm>
            <a:off x="89786" y="3016477"/>
            <a:ext cx="528638" cy="53459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20"/>
          <a:stretch>
            <a:fillRect/>
          </a:stretch>
        </p:blipFill>
        <p:spPr>
          <a:xfrm>
            <a:off x="4186767" y="2459569"/>
            <a:ext cx="487722" cy="487722"/>
          </a:xfrm>
          <a:prstGeom prst="rect">
            <a:avLst/>
          </a:prstGeom>
        </p:spPr>
      </p:pic>
      <p:pic>
        <p:nvPicPr>
          <p:cNvPr id="11" name="Picture 10"/>
          <p:cNvPicPr>
            <a:picLocks noChangeAspect="1"/>
          </p:cNvPicPr>
          <p:nvPr/>
        </p:nvPicPr>
        <p:blipFill>
          <a:blip r:embed="rId21"/>
          <a:stretch>
            <a:fillRect/>
          </a:stretch>
        </p:blipFill>
        <p:spPr>
          <a:xfrm>
            <a:off x="6804147" y="1856704"/>
            <a:ext cx="487722" cy="487722"/>
          </a:xfrm>
          <a:prstGeom prst="rect">
            <a:avLst/>
          </a:prstGeom>
        </p:spPr>
      </p:pic>
      <p:cxnSp>
        <p:nvCxnSpPr>
          <p:cNvPr id="155" name="직선 화살표 연결선 73"/>
          <p:cNvCxnSpPr/>
          <p:nvPr/>
        </p:nvCxnSpPr>
        <p:spPr>
          <a:xfrm flipV="1">
            <a:off x="1129111" y="4954992"/>
            <a:ext cx="219535" cy="311857"/>
          </a:xfrm>
          <a:prstGeom prst="straightConnector1">
            <a:avLst/>
          </a:prstGeom>
          <a:ln w="50800" cap="rnd">
            <a:solidFill>
              <a:srgbClr val="00A6A0"/>
            </a:solidFill>
            <a:round/>
            <a:headEnd type="none" w="lg" len="lg"/>
            <a:tailEnd type="arrow" w="lg" len="med"/>
          </a:ln>
        </p:spPr>
        <p:style>
          <a:lnRef idx="1">
            <a:schemeClr val="accent1"/>
          </a:lnRef>
          <a:fillRef idx="0">
            <a:schemeClr val="accent1"/>
          </a:fillRef>
          <a:effectRef idx="0">
            <a:schemeClr val="accent1"/>
          </a:effectRef>
          <a:fontRef idx="minor">
            <a:schemeClr val="tx1"/>
          </a:fontRef>
        </p:style>
      </p:cxnSp>
      <p:cxnSp>
        <p:nvCxnSpPr>
          <p:cNvPr id="156" name="직선 화살표 연결선 73"/>
          <p:cNvCxnSpPr/>
          <p:nvPr/>
        </p:nvCxnSpPr>
        <p:spPr>
          <a:xfrm flipV="1">
            <a:off x="637309" y="4277001"/>
            <a:ext cx="462022" cy="125288"/>
          </a:xfrm>
          <a:prstGeom prst="straightConnector1">
            <a:avLst/>
          </a:prstGeom>
          <a:ln w="50800" cap="rnd">
            <a:solidFill>
              <a:srgbClr val="00A6A0"/>
            </a:solidFill>
            <a:round/>
            <a:headEnd type="none" w="lg" len="lg"/>
            <a:tailEnd type="arrow" w="lg" len="med"/>
          </a:ln>
        </p:spPr>
        <p:style>
          <a:lnRef idx="1">
            <a:schemeClr val="accent1"/>
          </a:lnRef>
          <a:fillRef idx="0">
            <a:schemeClr val="accent1"/>
          </a:fillRef>
          <a:effectRef idx="0">
            <a:schemeClr val="accent1"/>
          </a:effectRef>
          <a:fontRef idx="minor">
            <a:schemeClr val="tx1"/>
          </a:fontRef>
        </p:style>
      </p:cxnSp>
      <p:cxnSp>
        <p:nvCxnSpPr>
          <p:cNvPr id="158" name="직선 화살표 연결선 73"/>
          <p:cNvCxnSpPr>
            <a:endCxn id="73" idx="1"/>
          </p:cNvCxnSpPr>
          <p:nvPr/>
        </p:nvCxnSpPr>
        <p:spPr>
          <a:xfrm>
            <a:off x="828167" y="2967685"/>
            <a:ext cx="289254" cy="183867"/>
          </a:xfrm>
          <a:prstGeom prst="straightConnector1">
            <a:avLst/>
          </a:prstGeom>
          <a:ln w="50800" cap="rnd">
            <a:solidFill>
              <a:srgbClr val="00A6A0"/>
            </a:solidFill>
            <a:round/>
            <a:headEnd type="none" w="lg" len="lg"/>
            <a:tailEnd type="arrow" w="lg" len="med"/>
          </a:ln>
        </p:spPr>
        <p:style>
          <a:lnRef idx="1">
            <a:schemeClr val="accent1"/>
          </a:lnRef>
          <a:fillRef idx="0">
            <a:schemeClr val="accent1"/>
          </a:fillRef>
          <a:effectRef idx="0">
            <a:schemeClr val="accent1"/>
          </a:effectRef>
          <a:fontRef idx="minor">
            <a:schemeClr val="tx1"/>
          </a:fontRef>
        </p:style>
      </p:cxnSp>
      <p:cxnSp>
        <p:nvCxnSpPr>
          <p:cNvPr id="159" name="직선 화살표 연결선 73"/>
          <p:cNvCxnSpPr/>
          <p:nvPr/>
        </p:nvCxnSpPr>
        <p:spPr>
          <a:xfrm>
            <a:off x="650975" y="3374231"/>
            <a:ext cx="414929" cy="99268"/>
          </a:xfrm>
          <a:prstGeom prst="straightConnector1">
            <a:avLst/>
          </a:prstGeom>
          <a:ln w="50800" cap="rnd">
            <a:solidFill>
              <a:srgbClr val="00A6A0"/>
            </a:solidFill>
            <a:round/>
            <a:headEnd type="none" w="lg" len="lg"/>
            <a:tailEnd type="arrow" w="lg" len="med"/>
          </a:ln>
        </p:spPr>
        <p:style>
          <a:lnRef idx="1">
            <a:schemeClr val="accent1"/>
          </a:lnRef>
          <a:fillRef idx="0">
            <a:schemeClr val="accent1"/>
          </a:fillRef>
          <a:effectRef idx="0">
            <a:schemeClr val="accent1"/>
          </a:effectRef>
          <a:fontRef idx="minor">
            <a:schemeClr val="tx1"/>
          </a:fontRef>
        </p:style>
      </p:cxnSp>
      <p:cxnSp>
        <p:nvCxnSpPr>
          <p:cNvPr id="160" name="직선 화살표 연결선 73"/>
          <p:cNvCxnSpPr>
            <a:stCxn id="134" idx="3"/>
            <a:endCxn id="85" idx="1"/>
          </p:cNvCxnSpPr>
          <p:nvPr/>
        </p:nvCxnSpPr>
        <p:spPr>
          <a:xfrm>
            <a:off x="476959" y="3815524"/>
            <a:ext cx="390787" cy="89204"/>
          </a:xfrm>
          <a:prstGeom prst="straightConnector1">
            <a:avLst/>
          </a:prstGeom>
          <a:ln w="50800" cap="rnd">
            <a:solidFill>
              <a:srgbClr val="00A6A0"/>
            </a:solidFill>
            <a:round/>
            <a:headEnd type="none" w="lg" len="lg"/>
            <a:tailEnd type="arrow" w="lg" len="med"/>
          </a:ln>
        </p:spPr>
        <p:style>
          <a:lnRef idx="1">
            <a:schemeClr val="accent1"/>
          </a:lnRef>
          <a:fillRef idx="0">
            <a:schemeClr val="accent1"/>
          </a:fillRef>
          <a:effectRef idx="0">
            <a:schemeClr val="accent1"/>
          </a:effectRef>
          <a:fontRef idx="minor">
            <a:schemeClr val="tx1"/>
          </a:fontRef>
        </p:style>
      </p:cxnSp>
      <p:pic>
        <p:nvPicPr>
          <p:cNvPr id="163" name="그림 2"/>
          <p:cNvPicPr>
            <a:picLocks noChangeAspect="1"/>
          </p:cNvPicPr>
          <p:nvPr/>
        </p:nvPicPr>
        <p:blipFill>
          <a:blip r:embed="rId22" cstate="email">
            <a:extLst>
              <a:ext uri="{28A0092B-C50C-407E-A947-70E740481C1C}">
                <a14:useLocalDpi xmlns:a14="http://schemas.microsoft.com/office/drawing/2010/main" val="0"/>
              </a:ext>
            </a:extLst>
          </a:blip>
          <a:stretch>
            <a:fillRect/>
          </a:stretch>
        </p:blipFill>
        <p:spPr>
          <a:xfrm>
            <a:off x="841884" y="1942523"/>
            <a:ext cx="732373" cy="463070"/>
          </a:xfrm>
          <a:prstGeom prst="rect">
            <a:avLst/>
          </a:prstGeom>
        </p:spPr>
      </p:pic>
      <p:cxnSp>
        <p:nvCxnSpPr>
          <p:cNvPr id="164" name="직선 화살표 연결선 73"/>
          <p:cNvCxnSpPr/>
          <p:nvPr/>
        </p:nvCxnSpPr>
        <p:spPr>
          <a:xfrm>
            <a:off x="1115965" y="2431759"/>
            <a:ext cx="122913" cy="431561"/>
          </a:xfrm>
          <a:prstGeom prst="straightConnector1">
            <a:avLst/>
          </a:prstGeom>
          <a:ln w="50800" cap="rnd">
            <a:solidFill>
              <a:srgbClr val="00A6A0"/>
            </a:solidFill>
            <a:round/>
            <a:headEnd type="none" w="lg" len="lg"/>
            <a:tailEnd type="arrow" w="lg" len="med"/>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6F6FBE2D-7D07-4839-B569-80BFF6FA2E45}"/>
              </a:ext>
            </a:extLst>
          </p:cNvPr>
          <p:cNvPicPr>
            <a:picLocks noChangeAspect="1"/>
          </p:cNvPicPr>
          <p:nvPr/>
        </p:nvPicPr>
        <p:blipFill>
          <a:blip r:embed="rId23"/>
          <a:stretch>
            <a:fillRect/>
          </a:stretch>
        </p:blipFill>
        <p:spPr>
          <a:xfrm>
            <a:off x="3571030" y="1868407"/>
            <a:ext cx="1628775" cy="419100"/>
          </a:xfrm>
          <a:prstGeom prst="rect">
            <a:avLst/>
          </a:prstGeom>
        </p:spPr>
      </p:pic>
    </p:spTree>
    <p:extLst>
      <p:ext uri="{BB962C8B-B14F-4D97-AF65-F5344CB8AC3E}">
        <p14:creationId xmlns:p14="http://schemas.microsoft.com/office/powerpoint/2010/main" val="4139354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8AA92A-2F72-40F6-9D44-1850B2511CCA}"/>
              </a:ext>
            </a:extLst>
          </p:cNvPr>
          <p:cNvSpPr>
            <a:spLocks noGrp="1"/>
          </p:cNvSpPr>
          <p:nvPr>
            <p:ph type="title"/>
          </p:nvPr>
        </p:nvSpPr>
        <p:spPr/>
        <p:txBody>
          <a:bodyPr/>
          <a:lstStyle/>
          <a:p>
            <a:r>
              <a:rPr lang="en-US" dirty="0"/>
              <a:t>IBM IoT Portfolio</a:t>
            </a:r>
          </a:p>
        </p:txBody>
      </p:sp>
      <p:sp>
        <p:nvSpPr>
          <p:cNvPr id="3" name="Slide Number Placeholder 2">
            <a:extLst>
              <a:ext uri="{FF2B5EF4-FFF2-40B4-BE49-F238E27FC236}">
                <a16:creationId xmlns:a16="http://schemas.microsoft.com/office/drawing/2014/main" id="{03AAADF0-D9A9-4741-9552-321ACAE87134}"/>
              </a:ext>
            </a:extLst>
          </p:cNvPr>
          <p:cNvSpPr>
            <a:spLocks noGrp="1"/>
          </p:cNvSpPr>
          <p:nvPr>
            <p:ph type="sldNum" sz="quarter" idx="4294967295"/>
          </p:nvPr>
        </p:nvSpPr>
        <p:spPr>
          <a:xfrm>
            <a:off x="8661400" y="6492875"/>
            <a:ext cx="482600" cy="311150"/>
          </a:xfrm>
        </p:spPr>
        <p:txBody>
          <a:bodyPr/>
          <a:lstStyle/>
          <a:p>
            <a:fld id="{9B6B7A19-9BD6-654B-9E7A-5FCB6FF99B9F}" type="slidenum">
              <a:rPr lang="en-US" smtClean="0"/>
              <a:pPr/>
              <a:t>14</a:t>
            </a:fld>
            <a:endParaRPr lang="en-US"/>
          </a:p>
        </p:txBody>
      </p:sp>
    </p:spTree>
    <p:extLst>
      <p:ext uri="{BB962C8B-B14F-4D97-AF65-F5344CB8AC3E}">
        <p14:creationId xmlns:p14="http://schemas.microsoft.com/office/powerpoint/2010/main" val="2660748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AC70ADB-55E9-412E-ACBE-5E2152C55330}"/>
              </a:ext>
            </a:extLst>
          </p:cNvPr>
          <p:cNvSpPr>
            <a:spLocks noGrp="1"/>
          </p:cNvSpPr>
          <p:nvPr>
            <p:ph type="title"/>
          </p:nvPr>
        </p:nvSpPr>
        <p:spPr/>
        <p:txBody>
          <a:bodyPr/>
          <a:lstStyle/>
          <a:p>
            <a:r>
              <a:rPr lang="en-US" dirty="0"/>
              <a:t>IBM IoT portfolio big picture</a:t>
            </a:r>
          </a:p>
        </p:txBody>
      </p:sp>
      <p:sp>
        <p:nvSpPr>
          <p:cNvPr id="2" name="Slide Number Placeholder 1">
            <a:extLst>
              <a:ext uri="{FF2B5EF4-FFF2-40B4-BE49-F238E27FC236}">
                <a16:creationId xmlns:a16="http://schemas.microsoft.com/office/drawing/2014/main" id="{D45B2C82-43F5-834B-80E7-271FECACA152}"/>
              </a:ext>
            </a:extLst>
          </p:cNvPr>
          <p:cNvSpPr>
            <a:spLocks noGrp="1"/>
          </p:cNvSpPr>
          <p:nvPr>
            <p:ph type="sldNum" sz="quarter" idx="10"/>
          </p:nvPr>
        </p:nvSpPr>
        <p:spPr/>
        <p:txBody>
          <a:bodyPr/>
          <a:lstStyle/>
          <a:p>
            <a:pPr defTabSz="457200" fontAlgn="auto">
              <a:spcBef>
                <a:spcPts val="0"/>
              </a:spcBef>
              <a:spcAft>
                <a:spcPts val="0"/>
              </a:spcAft>
            </a:pPr>
            <a:fld id="{E4DBDE34-E9B5-E04F-B662-69720E4BCB53}" type="slidenum">
              <a:rPr lang="en-US">
                <a:solidFill>
                  <a:srgbClr val="595959"/>
                </a:solidFill>
                <a:ea typeface="+mn-ea"/>
              </a:rPr>
              <a:pPr defTabSz="457200" fontAlgn="auto">
                <a:spcBef>
                  <a:spcPts val="0"/>
                </a:spcBef>
                <a:spcAft>
                  <a:spcPts val="0"/>
                </a:spcAft>
              </a:pPr>
              <a:t>15</a:t>
            </a:fld>
            <a:endParaRPr lang="en-US">
              <a:solidFill>
                <a:srgbClr val="595959"/>
              </a:solidFill>
              <a:ea typeface="+mn-ea"/>
            </a:endParaRPr>
          </a:p>
        </p:txBody>
      </p:sp>
      <p:sp>
        <p:nvSpPr>
          <p:cNvPr id="49" name="Title 4"/>
          <p:cNvSpPr txBox="1">
            <a:spLocks/>
          </p:cNvSpPr>
          <p:nvPr/>
        </p:nvSpPr>
        <p:spPr>
          <a:xfrm>
            <a:off x="228597" y="1030986"/>
            <a:ext cx="8607665" cy="400640"/>
          </a:xfrm>
          <a:prstGeom prst="rect">
            <a:avLst/>
          </a:prstGeom>
        </p:spPr>
        <p:txBody>
          <a:bodyPr vert="horz" lIns="0" tIns="0" rIns="0" bIns="0" rtlCol="0" anchor="t" anchorCtr="0">
            <a:noAutofit/>
          </a:bodyPr>
          <a:lstStyle>
            <a:lvl1pPr algn="l" defTabSz="457200" rtl="0" eaLnBrk="1" latinLnBrk="0" hangingPunct="1">
              <a:lnSpc>
                <a:spcPct val="100000"/>
              </a:lnSpc>
              <a:spcBef>
                <a:spcPct val="0"/>
              </a:spcBef>
              <a:buNone/>
              <a:defRPr sz="2000" b="0" i="0" kern="1200">
                <a:solidFill>
                  <a:schemeClr val="bg1"/>
                </a:solidFill>
                <a:latin typeface="IBM Plex Sans Regular" charset="0"/>
                <a:ea typeface="+mj-ea"/>
                <a:cs typeface="IBM Plex Sans Regular" charset="0"/>
              </a:defRPr>
            </a:lvl1pPr>
          </a:lstStyle>
          <a:p>
            <a:pPr fontAlgn="auto">
              <a:spcAft>
                <a:spcPts val="0"/>
              </a:spcAft>
              <a:defRPr/>
            </a:pPr>
            <a:r>
              <a:rPr lang="en-US" sz="2400" dirty="0">
                <a:solidFill>
                  <a:srgbClr val="EAEAEA">
                    <a:lumMod val="10000"/>
                  </a:srgbClr>
                </a:solidFill>
              </a:rPr>
              <a:t>Integrated </a:t>
            </a:r>
            <a:r>
              <a:rPr lang="en-US" sz="2400" dirty="0">
                <a:solidFill>
                  <a:srgbClr val="0064FF"/>
                </a:solidFill>
              </a:rPr>
              <a:t>IoT solutions</a:t>
            </a:r>
            <a:r>
              <a:rPr lang="en-US" sz="2400" dirty="0">
                <a:solidFill>
                  <a:srgbClr val="BA8FF7"/>
                </a:solidFill>
              </a:rPr>
              <a:t> </a:t>
            </a:r>
            <a:r>
              <a:rPr lang="en-US" sz="2400" dirty="0">
                <a:solidFill>
                  <a:srgbClr val="EAEAEA">
                    <a:lumMod val="10000"/>
                  </a:srgbClr>
                </a:solidFill>
              </a:rPr>
              <a:t>built on the platform foundation</a:t>
            </a:r>
            <a:endParaRPr lang="en-US" sz="2400" dirty="0">
              <a:solidFill>
                <a:srgbClr val="BA8FF7"/>
              </a:solidFill>
            </a:endParaRPr>
          </a:p>
        </p:txBody>
      </p:sp>
      <p:sp>
        <p:nvSpPr>
          <p:cNvPr id="64" name="TextBox 63">
            <a:extLst>
              <a:ext uri="{FF2B5EF4-FFF2-40B4-BE49-F238E27FC236}">
                <a16:creationId xmlns:a16="http://schemas.microsoft.com/office/drawing/2014/main" id="{FD8C64D7-22D5-5F40-B482-1FCC22974070}"/>
              </a:ext>
            </a:extLst>
          </p:cNvPr>
          <p:cNvSpPr txBox="1"/>
          <p:nvPr/>
        </p:nvSpPr>
        <p:spPr>
          <a:xfrm>
            <a:off x="4954824" y="2151552"/>
            <a:ext cx="1743442" cy="319734"/>
          </a:xfrm>
          <a:prstGeom prst="rect">
            <a:avLst/>
          </a:prstGeom>
          <a:solidFill>
            <a:schemeClr val="tx1"/>
          </a:solidFill>
        </p:spPr>
        <p:txBody>
          <a:bodyPr wrap="square" lIns="91440" tIns="0" rIns="91440" bIns="0" rtlCol="0" anchor="ctr">
            <a:noAutofit/>
          </a:bodyPr>
          <a:lstStyle/>
          <a:p>
            <a:pPr fontAlgn="auto">
              <a:spcBef>
                <a:spcPts val="0"/>
              </a:spcBef>
              <a:spcAft>
                <a:spcPts val="0"/>
              </a:spcAft>
              <a:defRPr/>
            </a:pPr>
            <a:r>
              <a:rPr lang="en-GB" sz="800" b="1" kern="0" dirty="0">
                <a:solidFill>
                  <a:srgbClr val="FFFFFF"/>
                </a:solidFill>
                <a:latin typeface="IBM Plex Sans" charset="0"/>
                <a:ea typeface="IBM Plex Sans" charset="0"/>
                <a:cs typeface="IBM Plex Sans" charset="0"/>
              </a:rPr>
              <a:t>Facilities Management</a:t>
            </a:r>
          </a:p>
        </p:txBody>
      </p:sp>
      <p:sp>
        <p:nvSpPr>
          <p:cNvPr id="65" name="TextBox 64">
            <a:extLst>
              <a:ext uri="{FF2B5EF4-FFF2-40B4-BE49-F238E27FC236}">
                <a16:creationId xmlns:a16="http://schemas.microsoft.com/office/drawing/2014/main" id="{90267071-0749-5340-A2F0-2C880100FD32}"/>
              </a:ext>
            </a:extLst>
          </p:cNvPr>
          <p:cNvSpPr txBox="1"/>
          <p:nvPr/>
        </p:nvSpPr>
        <p:spPr>
          <a:xfrm>
            <a:off x="6896705" y="2161146"/>
            <a:ext cx="1743442" cy="319734"/>
          </a:xfrm>
          <a:prstGeom prst="rect">
            <a:avLst/>
          </a:prstGeom>
          <a:solidFill>
            <a:schemeClr val="tx1"/>
          </a:solidFill>
        </p:spPr>
        <p:txBody>
          <a:bodyPr wrap="square" lIns="91440" tIns="0" rIns="91440" bIns="0" rtlCol="0" anchor="ctr">
            <a:noAutofit/>
          </a:bodyPr>
          <a:lstStyle/>
          <a:p>
            <a:pPr fontAlgn="auto">
              <a:spcBef>
                <a:spcPts val="0"/>
              </a:spcBef>
              <a:spcAft>
                <a:spcPts val="0"/>
              </a:spcAft>
              <a:defRPr/>
            </a:pPr>
            <a:r>
              <a:rPr lang="en-GB" sz="800" b="1" kern="0" dirty="0">
                <a:solidFill>
                  <a:srgbClr val="FFFFFF"/>
                </a:solidFill>
                <a:latin typeface="IBM Plex Sans" charset="0"/>
                <a:ea typeface="IBM Plex Sans" charset="0"/>
                <a:cs typeface="IBM Plex Sans" charset="0"/>
              </a:rPr>
              <a:t>AI Assistants</a:t>
            </a:r>
          </a:p>
        </p:txBody>
      </p:sp>
      <p:sp>
        <p:nvSpPr>
          <p:cNvPr id="79" name="TextBox 78">
            <a:extLst>
              <a:ext uri="{FF2B5EF4-FFF2-40B4-BE49-F238E27FC236}">
                <a16:creationId xmlns:a16="http://schemas.microsoft.com/office/drawing/2014/main" id="{3AA4C89F-C7EA-3F49-8D42-3D6C056C3A3C}"/>
              </a:ext>
            </a:extLst>
          </p:cNvPr>
          <p:cNvSpPr txBox="1"/>
          <p:nvPr/>
        </p:nvSpPr>
        <p:spPr>
          <a:xfrm>
            <a:off x="1090949" y="2151552"/>
            <a:ext cx="1743442" cy="319734"/>
          </a:xfrm>
          <a:prstGeom prst="rect">
            <a:avLst/>
          </a:prstGeom>
          <a:solidFill>
            <a:schemeClr val="tx1"/>
          </a:solidFill>
        </p:spPr>
        <p:txBody>
          <a:bodyPr wrap="square" lIns="91440" tIns="0" rIns="91440" bIns="0" rtlCol="0" anchor="ctr">
            <a:noAutofit/>
          </a:bodyPr>
          <a:lstStyle/>
          <a:p>
            <a:pPr fontAlgn="auto">
              <a:spcBef>
                <a:spcPts val="0"/>
              </a:spcBef>
              <a:spcAft>
                <a:spcPts val="0"/>
              </a:spcAft>
              <a:defRPr/>
            </a:pPr>
            <a:r>
              <a:rPr lang="en-GB" sz="800" b="1" kern="0" dirty="0">
                <a:solidFill>
                  <a:srgbClr val="FFFFFF"/>
                </a:solidFill>
                <a:latin typeface="IBM Plex Sans" charset="0"/>
                <a:ea typeface="IBM Plex Sans" charset="0"/>
                <a:cs typeface="IBM Plex Sans" charset="0"/>
              </a:rPr>
              <a:t>Software &amp; Systems Engineering</a:t>
            </a:r>
          </a:p>
        </p:txBody>
      </p:sp>
      <p:sp>
        <p:nvSpPr>
          <p:cNvPr id="80" name="TextBox 79">
            <a:extLst>
              <a:ext uri="{FF2B5EF4-FFF2-40B4-BE49-F238E27FC236}">
                <a16:creationId xmlns:a16="http://schemas.microsoft.com/office/drawing/2014/main" id="{8295E3BC-B0F3-E94D-B234-A3CC69236047}"/>
              </a:ext>
            </a:extLst>
          </p:cNvPr>
          <p:cNvSpPr txBox="1"/>
          <p:nvPr/>
        </p:nvSpPr>
        <p:spPr>
          <a:xfrm>
            <a:off x="3026261" y="2151552"/>
            <a:ext cx="1743442" cy="319734"/>
          </a:xfrm>
          <a:prstGeom prst="rect">
            <a:avLst/>
          </a:prstGeom>
          <a:solidFill>
            <a:schemeClr val="tx1"/>
          </a:solidFill>
        </p:spPr>
        <p:txBody>
          <a:bodyPr wrap="square" lIns="91440" tIns="0" rIns="91440" bIns="0" rtlCol="0" anchor="ctr">
            <a:noAutofit/>
          </a:bodyPr>
          <a:lstStyle/>
          <a:p>
            <a:pPr fontAlgn="auto">
              <a:spcBef>
                <a:spcPts val="0"/>
              </a:spcBef>
              <a:spcAft>
                <a:spcPts val="0"/>
              </a:spcAft>
              <a:defRPr/>
            </a:pPr>
            <a:r>
              <a:rPr lang="en-GB" sz="800" b="1" kern="0" dirty="0">
                <a:solidFill>
                  <a:srgbClr val="FFFFFF"/>
                </a:solidFill>
                <a:latin typeface="IBM Plex Sans" charset="0"/>
                <a:ea typeface="IBM Plex Sans" charset="0"/>
                <a:cs typeface="IBM Plex Sans" charset="0"/>
              </a:rPr>
              <a:t>Enterprise Asset Management</a:t>
            </a:r>
          </a:p>
        </p:txBody>
      </p:sp>
      <p:sp>
        <p:nvSpPr>
          <p:cNvPr id="81" name="TextBox 80">
            <a:extLst>
              <a:ext uri="{FF2B5EF4-FFF2-40B4-BE49-F238E27FC236}">
                <a16:creationId xmlns:a16="http://schemas.microsoft.com/office/drawing/2014/main" id="{2BF975CF-EB63-F243-B684-A34A0C88FE32}"/>
              </a:ext>
            </a:extLst>
          </p:cNvPr>
          <p:cNvSpPr txBox="1"/>
          <p:nvPr/>
        </p:nvSpPr>
        <p:spPr>
          <a:xfrm>
            <a:off x="4954825" y="2564127"/>
            <a:ext cx="1743442" cy="597119"/>
          </a:xfrm>
          <a:prstGeom prst="rect">
            <a:avLst/>
          </a:prstGeom>
          <a:solidFill>
            <a:srgbClr val="FFFFFF"/>
          </a:solidFill>
        </p:spPr>
        <p:txBody>
          <a:bodyPr wrap="square" lIns="91440" tIns="64008" rIns="91440" bIns="0" rtlCol="0" anchor="t">
            <a:noAutofit/>
          </a:bodyPr>
          <a:lstStyle/>
          <a:p>
            <a:pPr fontAlgn="auto">
              <a:spcBef>
                <a:spcPts val="0"/>
              </a:spcBef>
              <a:spcAft>
                <a:spcPts val="400"/>
              </a:spcAft>
              <a:defRPr/>
            </a:pPr>
            <a:r>
              <a:rPr lang="en-GB" sz="800" kern="0" dirty="0">
                <a:solidFill>
                  <a:srgbClr val="000000"/>
                </a:solidFill>
                <a:latin typeface="IBM Plex Sans" charset="0"/>
                <a:ea typeface="IBM Plex Sans" charset="0"/>
                <a:cs typeface="IBM Plex Sans" charset="0"/>
              </a:rPr>
              <a:t>Cost Optimization </a:t>
            </a:r>
          </a:p>
          <a:p>
            <a:pPr fontAlgn="auto">
              <a:spcBef>
                <a:spcPts val="0"/>
              </a:spcBef>
              <a:spcAft>
                <a:spcPts val="400"/>
              </a:spcAft>
              <a:defRPr/>
            </a:pPr>
            <a:r>
              <a:rPr lang="en-GB" sz="800" kern="0" dirty="0">
                <a:solidFill>
                  <a:srgbClr val="000000"/>
                </a:solidFill>
                <a:latin typeface="IBM Plex Sans" charset="0"/>
                <a:ea typeface="IBM Plex Sans" charset="0"/>
                <a:cs typeface="IBM Plex Sans" charset="0"/>
              </a:rPr>
              <a:t>Space Utilization / Revenue </a:t>
            </a:r>
          </a:p>
          <a:p>
            <a:pPr fontAlgn="auto">
              <a:spcBef>
                <a:spcPts val="0"/>
              </a:spcBef>
              <a:spcAft>
                <a:spcPts val="400"/>
              </a:spcAft>
              <a:defRPr/>
            </a:pPr>
            <a:r>
              <a:rPr lang="en-GB" sz="800" kern="0" dirty="0">
                <a:solidFill>
                  <a:srgbClr val="1E1E1E"/>
                </a:solidFill>
                <a:latin typeface="IBM Plex Sans" charset="0"/>
                <a:ea typeface="IBM Plex Sans" charset="0"/>
                <a:cs typeface="IBM Plex Sans" charset="0"/>
              </a:rPr>
              <a:t>Total Cost of Ownership</a:t>
            </a:r>
          </a:p>
        </p:txBody>
      </p:sp>
      <p:sp>
        <p:nvSpPr>
          <p:cNvPr id="82" name="TextBox 81">
            <a:extLst>
              <a:ext uri="{FF2B5EF4-FFF2-40B4-BE49-F238E27FC236}">
                <a16:creationId xmlns:a16="http://schemas.microsoft.com/office/drawing/2014/main" id="{1FE4D502-9D6C-3F48-8577-AA810F8ED12C}"/>
              </a:ext>
            </a:extLst>
          </p:cNvPr>
          <p:cNvSpPr txBox="1"/>
          <p:nvPr/>
        </p:nvSpPr>
        <p:spPr>
          <a:xfrm>
            <a:off x="6896705" y="2573721"/>
            <a:ext cx="1743442" cy="597119"/>
          </a:xfrm>
          <a:prstGeom prst="rect">
            <a:avLst/>
          </a:prstGeom>
          <a:solidFill>
            <a:srgbClr val="FFFFFF"/>
          </a:solidFill>
        </p:spPr>
        <p:txBody>
          <a:bodyPr wrap="square" lIns="91440" tIns="64008" rIns="91440" bIns="0" rtlCol="0" anchor="t">
            <a:noAutofit/>
          </a:bodyPr>
          <a:lstStyle/>
          <a:p>
            <a:pPr fontAlgn="auto">
              <a:spcBef>
                <a:spcPts val="0"/>
              </a:spcBef>
              <a:spcAft>
                <a:spcPts val="400"/>
              </a:spcAft>
              <a:defRPr/>
            </a:pPr>
            <a:r>
              <a:rPr lang="en-US" sz="800" kern="0" dirty="0">
                <a:solidFill>
                  <a:srgbClr val="000000"/>
                </a:solidFill>
                <a:latin typeface="IBM Plex Sans" charset="0"/>
                <a:ea typeface="+mn-ea"/>
              </a:rPr>
              <a:t>Customized Experience </a:t>
            </a:r>
          </a:p>
          <a:p>
            <a:pPr fontAlgn="auto">
              <a:spcBef>
                <a:spcPts val="0"/>
              </a:spcBef>
              <a:spcAft>
                <a:spcPts val="400"/>
              </a:spcAft>
              <a:defRPr/>
            </a:pPr>
            <a:r>
              <a:rPr lang="en-US" sz="800" kern="0" dirty="0">
                <a:solidFill>
                  <a:srgbClr val="000000"/>
                </a:solidFill>
                <a:latin typeface="IBM Plex Sans" charset="0"/>
                <a:ea typeface="+mn-ea"/>
              </a:rPr>
              <a:t>Loyalty and Engagement </a:t>
            </a:r>
          </a:p>
          <a:p>
            <a:pPr fontAlgn="auto">
              <a:spcBef>
                <a:spcPts val="0"/>
              </a:spcBef>
              <a:spcAft>
                <a:spcPts val="400"/>
              </a:spcAft>
              <a:defRPr/>
            </a:pPr>
            <a:r>
              <a:rPr lang="en-US" sz="800" kern="0" dirty="0">
                <a:solidFill>
                  <a:srgbClr val="000000"/>
                </a:solidFill>
                <a:latin typeface="IBM Plex Sans" charset="0"/>
                <a:ea typeface="+mn-ea"/>
              </a:rPr>
              <a:t>Revenue Growth </a:t>
            </a:r>
          </a:p>
        </p:txBody>
      </p:sp>
      <p:sp>
        <p:nvSpPr>
          <p:cNvPr id="83" name="TextBox 82">
            <a:extLst>
              <a:ext uri="{FF2B5EF4-FFF2-40B4-BE49-F238E27FC236}">
                <a16:creationId xmlns:a16="http://schemas.microsoft.com/office/drawing/2014/main" id="{755F1996-ADF9-E04F-8550-5685CE7C09F7}"/>
              </a:ext>
            </a:extLst>
          </p:cNvPr>
          <p:cNvSpPr txBox="1"/>
          <p:nvPr/>
        </p:nvSpPr>
        <p:spPr>
          <a:xfrm>
            <a:off x="1090949" y="2551156"/>
            <a:ext cx="1743442" cy="597119"/>
          </a:xfrm>
          <a:prstGeom prst="rect">
            <a:avLst/>
          </a:prstGeom>
          <a:solidFill>
            <a:srgbClr val="FFFFFF"/>
          </a:solidFill>
        </p:spPr>
        <p:txBody>
          <a:bodyPr wrap="square" lIns="91440" tIns="64008" rIns="91440" bIns="0" rtlCol="0" anchor="t">
            <a:noAutofit/>
          </a:bodyPr>
          <a:lstStyle/>
          <a:p>
            <a:pPr fontAlgn="auto">
              <a:spcBef>
                <a:spcPts val="0"/>
              </a:spcBef>
              <a:spcAft>
                <a:spcPts val="400"/>
              </a:spcAft>
              <a:defRPr/>
            </a:pPr>
            <a:r>
              <a:rPr lang="en-US" sz="800" kern="0" dirty="0">
                <a:solidFill>
                  <a:srgbClr val="000000"/>
                </a:solidFill>
                <a:latin typeface="IBM Plex Sans" charset="0"/>
                <a:ea typeface="+mn-ea"/>
              </a:rPr>
              <a:t>Time to Revenue </a:t>
            </a:r>
          </a:p>
          <a:p>
            <a:pPr fontAlgn="auto">
              <a:spcBef>
                <a:spcPts val="0"/>
              </a:spcBef>
              <a:spcAft>
                <a:spcPts val="400"/>
              </a:spcAft>
              <a:defRPr/>
            </a:pPr>
            <a:r>
              <a:rPr lang="en-US" sz="800" kern="0" dirty="0">
                <a:solidFill>
                  <a:srgbClr val="000000"/>
                </a:solidFill>
                <a:latin typeface="IBM Plex Sans" charset="0"/>
                <a:ea typeface="+mn-ea"/>
              </a:rPr>
              <a:t>Quality</a:t>
            </a:r>
          </a:p>
          <a:p>
            <a:pPr fontAlgn="auto">
              <a:spcBef>
                <a:spcPts val="0"/>
              </a:spcBef>
              <a:spcAft>
                <a:spcPts val="400"/>
              </a:spcAft>
              <a:defRPr/>
            </a:pPr>
            <a:r>
              <a:rPr lang="en-US" sz="800" kern="0" dirty="0">
                <a:solidFill>
                  <a:srgbClr val="000000"/>
                </a:solidFill>
                <a:latin typeface="IBM Plex Sans" charset="0"/>
                <a:ea typeface="+mn-ea"/>
              </a:rPr>
              <a:t>Traceability</a:t>
            </a:r>
          </a:p>
        </p:txBody>
      </p:sp>
      <p:sp>
        <p:nvSpPr>
          <p:cNvPr id="84" name="TextBox 83">
            <a:extLst>
              <a:ext uri="{FF2B5EF4-FFF2-40B4-BE49-F238E27FC236}">
                <a16:creationId xmlns:a16="http://schemas.microsoft.com/office/drawing/2014/main" id="{B2DC9AC3-BAC5-2244-AB8F-DFAABE683872}"/>
              </a:ext>
            </a:extLst>
          </p:cNvPr>
          <p:cNvSpPr txBox="1"/>
          <p:nvPr/>
        </p:nvSpPr>
        <p:spPr>
          <a:xfrm>
            <a:off x="3026261" y="2564127"/>
            <a:ext cx="1743442" cy="597119"/>
          </a:xfrm>
          <a:prstGeom prst="rect">
            <a:avLst/>
          </a:prstGeom>
          <a:solidFill>
            <a:srgbClr val="FFFFFF"/>
          </a:solidFill>
        </p:spPr>
        <p:txBody>
          <a:bodyPr wrap="square" lIns="91440" tIns="64008" rIns="91440" bIns="0" rtlCol="0" anchor="t">
            <a:noAutofit/>
          </a:bodyPr>
          <a:lstStyle/>
          <a:p>
            <a:pPr fontAlgn="auto">
              <a:spcBef>
                <a:spcPts val="0"/>
              </a:spcBef>
              <a:spcAft>
                <a:spcPts val="400"/>
              </a:spcAft>
              <a:defRPr/>
            </a:pPr>
            <a:r>
              <a:rPr lang="en-GB" sz="800" kern="0" dirty="0">
                <a:solidFill>
                  <a:srgbClr val="000000"/>
                </a:solidFill>
                <a:latin typeface="IBM Plex Sans" charset="0"/>
                <a:ea typeface="IBM Plex Sans" charset="0"/>
                <a:cs typeface="IBM Plex Sans" charset="0"/>
              </a:rPr>
              <a:t>Availability</a:t>
            </a:r>
          </a:p>
          <a:p>
            <a:pPr fontAlgn="auto">
              <a:spcBef>
                <a:spcPts val="0"/>
              </a:spcBef>
              <a:spcAft>
                <a:spcPts val="400"/>
              </a:spcAft>
              <a:defRPr/>
            </a:pPr>
            <a:r>
              <a:rPr lang="en-GB" sz="800" kern="0" dirty="0">
                <a:solidFill>
                  <a:srgbClr val="000000"/>
                </a:solidFill>
                <a:latin typeface="IBM Plex Sans" charset="0"/>
                <a:ea typeface="IBM Plex Sans" charset="0"/>
                <a:cs typeface="IBM Plex Sans" charset="0"/>
              </a:rPr>
              <a:t>Performance </a:t>
            </a:r>
          </a:p>
          <a:p>
            <a:pPr fontAlgn="auto">
              <a:spcBef>
                <a:spcPts val="0"/>
              </a:spcBef>
              <a:spcAft>
                <a:spcPts val="400"/>
              </a:spcAft>
              <a:defRPr/>
            </a:pPr>
            <a:r>
              <a:rPr lang="en-GB" sz="800" kern="0" dirty="0">
                <a:solidFill>
                  <a:srgbClr val="000000"/>
                </a:solidFill>
                <a:latin typeface="IBM Plex Sans" charset="0"/>
                <a:ea typeface="IBM Plex Sans" charset="0"/>
                <a:cs typeface="IBM Plex Sans" charset="0"/>
              </a:rPr>
              <a:t>Asset Lifecycle Optimization </a:t>
            </a:r>
          </a:p>
          <a:p>
            <a:pPr fontAlgn="auto">
              <a:spcBef>
                <a:spcPts val="0"/>
              </a:spcBef>
              <a:spcAft>
                <a:spcPts val="400"/>
              </a:spcAft>
              <a:defRPr/>
            </a:pPr>
            <a:endParaRPr lang="en-GB" sz="800" kern="0" dirty="0">
              <a:solidFill>
                <a:srgbClr val="000000"/>
              </a:solidFill>
              <a:latin typeface="IBM Plex Sans" charset="0"/>
              <a:ea typeface="IBM Plex Sans" charset="0"/>
              <a:cs typeface="IBM Plex Sans" charset="0"/>
            </a:endParaRPr>
          </a:p>
        </p:txBody>
      </p:sp>
      <p:sp>
        <p:nvSpPr>
          <p:cNvPr id="85" name="TextBox 84">
            <a:extLst>
              <a:ext uri="{FF2B5EF4-FFF2-40B4-BE49-F238E27FC236}">
                <a16:creationId xmlns:a16="http://schemas.microsoft.com/office/drawing/2014/main" id="{0CE21511-BABA-404E-A0F2-F6C46D3720BC}"/>
              </a:ext>
            </a:extLst>
          </p:cNvPr>
          <p:cNvSpPr txBox="1"/>
          <p:nvPr/>
        </p:nvSpPr>
        <p:spPr>
          <a:xfrm>
            <a:off x="1090949" y="3241098"/>
            <a:ext cx="1743442" cy="1254471"/>
          </a:xfrm>
          <a:prstGeom prst="rect">
            <a:avLst/>
          </a:prstGeom>
          <a:solidFill>
            <a:srgbClr val="FFFFFF"/>
          </a:solidFill>
          <a:ln w="19050">
            <a:noFill/>
          </a:ln>
        </p:spPr>
        <p:txBody>
          <a:bodyPr wrap="square" lIns="91440" tIns="64008" rIns="91440" bIns="0" rtlCol="0" anchor="t">
            <a:noAutofit/>
          </a:bodyPr>
          <a:lstStyle/>
          <a:p>
            <a:pPr marL="119063" indent="-119063" fontAlgn="auto">
              <a:spcBef>
                <a:spcPts val="0"/>
              </a:spcBef>
              <a:spcAft>
                <a:spcPts val="400"/>
              </a:spcAft>
              <a:buFont typeface=".AppleSystemUIFont" charset="-120"/>
              <a:buChar char="–"/>
              <a:defRPr/>
            </a:pPr>
            <a:r>
              <a:rPr lang="en-US" sz="800" dirty="0">
                <a:solidFill>
                  <a:srgbClr val="000000"/>
                </a:solidFill>
                <a:latin typeface="IBM Plex Sans" charset="0"/>
                <a:ea typeface="IBM Plex Sans" charset="0"/>
                <a:cs typeface="IBM Plex Sans" charset="0"/>
              </a:rPr>
              <a:t>Agile Software Development</a:t>
            </a:r>
          </a:p>
          <a:p>
            <a:pPr marL="119063" indent="-119063" fontAlgn="auto">
              <a:spcBef>
                <a:spcPts val="0"/>
              </a:spcBef>
              <a:spcAft>
                <a:spcPts val="400"/>
              </a:spcAft>
              <a:buFont typeface=".AppleSystemUIFont" charset="-120"/>
              <a:buChar char="–"/>
              <a:defRPr/>
            </a:pPr>
            <a:r>
              <a:rPr lang="en-US" sz="800" dirty="0">
                <a:solidFill>
                  <a:srgbClr val="000000"/>
                </a:solidFill>
                <a:latin typeface="IBM Plex Sans" charset="0"/>
                <a:ea typeface="IBM Plex Sans" charset="0"/>
                <a:cs typeface="IBM Plex Sans" charset="0"/>
              </a:rPr>
              <a:t>Requirements Management</a:t>
            </a:r>
          </a:p>
          <a:p>
            <a:pPr marL="119063" indent="-119063" fontAlgn="auto">
              <a:spcBef>
                <a:spcPts val="0"/>
              </a:spcBef>
              <a:spcAft>
                <a:spcPts val="400"/>
              </a:spcAft>
              <a:buFont typeface=".AppleSystemUIFont" charset="-120"/>
              <a:buChar char="–"/>
              <a:defRPr/>
            </a:pPr>
            <a:r>
              <a:rPr lang="en-US" sz="800" dirty="0">
                <a:solidFill>
                  <a:srgbClr val="000000"/>
                </a:solidFill>
                <a:latin typeface="IBM Plex Sans" charset="0"/>
                <a:ea typeface="IBM Plex Sans" charset="0"/>
                <a:cs typeface="IBM Plex Sans" charset="0"/>
              </a:rPr>
              <a:t>Model-based System Engineering</a:t>
            </a:r>
          </a:p>
          <a:p>
            <a:pPr marL="119063" indent="-119063" fontAlgn="auto">
              <a:spcBef>
                <a:spcPts val="0"/>
              </a:spcBef>
              <a:spcAft>
                <a:spcPts val="400"/>
              </a:spcAft>
              <a:buFont typeface=".AppleSystemUIFont" charset="-120"/>
              <a:buChar char="–"/>
              <a:defRPr/>
            </a:pPr>
            <a:r>
              <a:rPr lang="en-US" sz="800" dirty="0">
                <a:solidFill>
                  <a:srgbClr val="000000"/>
                </a:solidFill>
                <a:latin typeface="IBM Plex Sans" charset="0"/>
                <a:ea typeface="IBM Plex Sans" charset="0"/>
                <a:cs typeface="IBM Plex Sans" charset="0"/>
              </a:rPr>
              <a:t>Compliance Management</a:t>
            </a:r>
          </a:p>
          <a:p>
            <a:pPr marL="119063" indent="-119063" fontAlgn="auto">
              <a:spcBef>
                <a:spcPts val="0"/>
              </a:spcBef>
              <a:spcAft>
                <a:spcPts val="400"/>
              </a:spcAft>
              <a:buFont typeface=".AppleSystemUIFont" charset="-120"/>
              <a:buChar char="–"/>
              <a:defRPr/>
            </a:pPr>
            <a:r>
              <a:rPr lang="en-US" sz="800" dirty="0">
                <a:solidFill>
                  <a:srgbClr val="000000"/>
                </a:solidFill>
                <a:latin typeface="IBM Plex Sans" charset="0"/>
                <a:ea typeface="IBM Plex Sans" charset="0"/>
                <a:cs typeface="IBM Plex Sans" charset="0"/>
              </a:rPr>
              <a:t>Quality Management</a:t>
            </a:r>
          </a:p>
        </p:txBody>
      </p:sp>
      <p:sp>
        <p:nvSpPr>
          <p:cNvPr id="86" name="TextBox 85">
            <a:extLst>
              <a:ext uri="{FF2B5EF4-FFF2-40B4-BE49-F238E27FC236}">
                <a16:creationId xmlns:a16="http://schemas.microsoft.com/office/drawing/2014/main" id="{2F8CC3D6-FFA0-AB48-9D82-ABB0DDDAF752}"/>
              </a:ext>
            </a:extLst>
          </p:cNvPr>
          <p:cNvSpPr txBox="1"/>
          <p:nvPr/>
        </p:nvSpPr>
        <p:spPr>
          <a:xfrm>
            <a:off x="3026261" y="3241097"/>
            <a:ext cx="1743442" cy="1254938"/>
          </a:xfrm>
          <a:prstGeom prst="rect">
            <a:avLst/>
          </a:prstGeom>
          <a:solidFill>
            <a:srgbClr val="FFFFFF"/>
          </a:solidFill>
          <a:ln w="19050">
            <a:noFill/>
          </a:ln>
        </p:spPr>
        <p:txBody>
          <a:bodyPr wrap="square" lIns="91440" tIns="64008" rIns="91440" bIns="0" rtlCol="0" anchor="t">
            <a:noAutofit/>
          </a:bodyPr>
          <a:lstStyle/>
          <a:p>
            <a:pPr marL="118872" indent="-118872" fontAlgn="auto">
              <a:spcBef>
                <a:spcPts val="0"/>
              </a:spcBef>
              <a:spcAft>
                <a:spcPts val="400"/>
              </a:spcAft>
              <a:buFont typeface=".AppleSystemUIFont" charset="-120"/>
              <a:buChar char="–"/>
              <a:defRPr/>
            </a:pPr>
            <a:r>
              <a:rPr lang="en-US" sz="800" dirty="0">
                <a:solidFill>
                  <a:srgbClr val="000000"/>
                </a:solidFill>
                <a:latin typeface="IBM Plex Sans" charset="0"/>
                <a:ea typeface="IBM Plex Sans" charset="0"/>
                <a:cs typeface="IBM Plex Sans" charset="0"/>
              </a:rPr>
              <a:t>Enterprise Asset Management</a:t>
            </a:r>
          </a:p>
          <a:p>
            <a:pPr marL="118872" indent="-118872" fontAlgn="auto">
              <a:spcBef>
                <a:spcPts val="0"/>
              </a:spcBef>
              <a:spcAft>
                <a:spcPts val="400"/>
              </a:spcAft>
              <a:buFont typeface=".AppleSystemUIFont" charset="-120"/>
              <a:buChar char="–"/>
              <a:defRPr/>
            </a:pPr>
            <a:r>
              <a:rPr lang="en-US" sz="800" dirty="0">
                <a:solidFill>
                  <a:srgbClr val="000000"/>
                </a:solidFill>
                <a:latin typeface="IBM Plex Sans" charset="0"/>
                <a:ea typeface="IBM Plex Sans" charset="0"/>
                <a:cs typeface="IBM Plex Sans" charset="0"/>
              </a:rPr>
              <a:t>Asset Performance Management</a:t>
            </a:r>
          </a:p>
          <a:p>
            <a:pPr marL="118872" indent="-118872" fontAlgn="auto">
              <a:spcBef>
                <a:spcPts val="0"/>
              </a:spcBef>
              <a:spcAft>
                <a:spcPts val="400"/>
              </a:spcAft>
              <a:buFont typeface=".AppleSystemUIFont" charset="-120"/>
              <a:buChar char="–"/>
              <a:defRPr/>
            </a:pPr>
            <a:r>
              <a:rPr lang="en-US" sz="800" dirty="0">
                <a:solidFill>
                  <a:srgbClr val="000000"/>
                </a:solidFill>
                <a:latin typeface="IBM Plex Sans" charset="0"/>
                <a:ea typeface="IBM Plex Sans" charset="0"/>
                <a:cs typeface="IBM Plex Sans" charset="0"/>
              </a:rPr>
              <a:t>MRO Inventory Optimization</a:t>
            </a:r>
          </a:p>
          <a:p>
            <a:pPr marL="118872" indent="-118872" fontAlgn="auto">
              <a:spcBef>
                <a:spcPts val="0"/>
              </a:spcBef>
              <a:spcAft>
                <a:spcPts val="400"/>
              </a:spcAft>
              <a:buFont typeface=".AppleSystemUIFont" charset="-120"/>
              <a:buChar char="–"/>
              <a:defRPr/>
            </a:pPr>
            <a:r>
              <a:rPr lang="en-US" sz="800" dirty="0">
                <a:solidFill>
                  <a:srgbClr val="000000"/>
                </a:solidFill>
                <a:latin typeface="IBM Plex Sans" charset="0"/>
                <a:ea typeface="IBM Plex Sans" charset="0"/>
                <a:cs typeface="IBM Plex Sans" charset="0"/>
              </a:rPr>
              <a:t>Production Quality Insights</a:t>
            </a:r>
          </a:p>
          <a:p>
            <a:pPr marL="118872" indent="-118872" fontAlgn="auto">
              <a:spcBef>
                <a:spcPts val="0"/>
              </a:spcBef>
              <a:spcAft>
                <a:spcPts val="400"/>
              </a:spcAft>
              <a:buFont typeface=".AppleSystemUIFont" charset="-120"/>
              <a:buChar char="–"/>
              <a:defRPr/>
            </a:pPr>
            <a:r>
              <a:rPr lang="en-US" sz="800" dirty="0">
                <a:solidFill>
                  <a:srgbClr val="000000"/>
                </a:solidFill>
                <a:latin typeface="IBM Plex Sans" charset="0"/>
                <a:ea typeface="IBM Plex Sans" charset="0"/>
                <a:cs typeface="IBM Plex Sans" charset="0"/>
              </a:rPr>
              <a:t>Production Optimization</a:t>
            </a:r>
          </a:p>
          <a:p>
            <a:pPr marL="118872" indent="-118872" fontAlgn="auto">
              <a:spcBef>
                <a:spcPts val="0"/>
              </a:spcBef>
              <a:spcAft>
                <a:spcPts val="400"/>
              </a:spcAft>
              <a:buFont typeface=".AppleSystemUIFont" charset="-120"/>
              <a:buChar char="–"/>
              <a:defRPr/>
            </a:pPr>
            <a:r>
              <a:rPr lang="en-US" sz="800" dirty="0">
                <a:solidFill>
                  <a:srgbClr val="000000"/>
                </a:solidFill>
                <a:latin typeface="IBM Plex Sans" charset="0"/>
                <a:ea typeface="IBM Plex Sans" charset="0"/>
                <a:cs typeface="IBM Plex Sans" charset="0"/>
              </a:rPr>
              <a:t>Worker Safety Insights</a:t>
            </a:r>
          </a:p>
        </p:txBody>
      </p:sp>
      <p:sp>
        <p:nvSpPr>
          <p:cNvPr id="87" name="TextBox 86">
            <a:extLst>
              <a:ext uri="{FF2B5EF4-FFF2-40B4-BE49-F238E27FC236}">
                <a16:creationId xmlns:a16="http://schemas.microsoft.com/office/drawing/2014/main" id="{DE107195-0225-3346-AD2A-B3DADA684392}"/>
              </a:ext>
            </a:extLst>
          </p:cNvPr>
          <p:cNvSpPr txBox="1"/>
          <p:nvPr/>
        </p:nvSpPr>
        <p:spPr>
          <a:xfrm>
            <a:off x="4954825" y="3241097"/>
            <a:ext cx="1743442" cy="1254938"/>
          </a:xfrm>
          <a:prstGeom prst="rect">
            <a:avLst/>
          </a:prstGeom>
          <a:solidFill>
            <a:srgbClr val="FFFFFF"/>
          </a:solidFill>
          <a:ln w="19050">
            <a:noFill/>
          </a:ln>
        </p:spPr>
        <p:txBody>
          <a:bodyPr wrap="square" lIns="91440" tIns="64008" rIns="91440" bIns="0" rtlCol="0" anchor="t">
            <a:noAutofit/>
          </a:bodyPr>
          <a:lstStyle/>
          <a:p>
            <a:pPr marL="118872" indent="-118872" fontAlgn="auto">
              <a:spcBef>
                <a:spcPts val="0"/>
              </a:spcBef>
              <a:spcAft>
                <a:spcPts val="400"/>
              </a:spcAft>
              <a:buFont typeface=".AppleSystemUIFont" charset="-120"/>
              <a:buChar char="–"/>
              <a:defRPr/>
            </a:pPr>
            <a:r>
              <a:rPr lang="en-US" sz="800" dirty="0">
                <a:solidFill>
                  <a:srgbClr val="000000"/>
                </a:solidFill>
                <a:latin typeface="IBM Plex Sans" charset="0"/>
                <a:ea typeface="IBM Plex Sans" charset="0"/>
                <a:cs typeface="IBM Plex Sans" charset="0"/>
              </a:rPr>
              <a:t>Facilities and Lease Management</a:t>
            </a:r>
          </a:p>
          <a:p>
            <a:pPr marL="118872" indent="-118872" fontAlgn="auto">
              <a:spcBef>
                <a:spcPts val="0"/>
              </a:spcBef>
              <a:spcAft>
                <a:spcPts val="400"/>
              </a:spcAft>
              <a:buFont typeface=".AppleSystemUIFont" charset="-120"/>
              <a:buChar char="–"/>
              <a:defRPr/>
            </a:pPr>
            <a:r>
              <a:rPr lang="en-US" sz="800" dirty="0">
                <a:solidFill>
                  <a:srgbClr val="000000"/>
                </a:solidFill>
                <a:latin typeface="IBM Plex Sans" charset="0"/>
                <a:ea typeface="IBM Plex Sans" charset="0"/>
                <a:cs typeface="IBM Plex Sans" charset="0"/>
              </a:rPr>
              <a:t>Building Insights</a:t>
            </a:r>
          </a:p>
          <a:p>
            <a:pPr marL="118872" indent="-118872" fontAlgn="auto">
              <a:spcBef>
                <a:spcPts val="0"/>
              </a:spcBef>
              <a:spcAft>
                <a:spcPts val="400"/>
              </a:spcAft>
              <a:buFont typeface=".AppleSystemUIFont" charset="-120"/>
              <a:buChar char="–"/>
              <a:defRPr/>
            </a:pPr>
            <a:r>
              <a:rPr lang="en-US" sz="800" dirty="0">
                <a:solidFill>
                  <a:srgbClr val="000000"/>
                </a:solidFill>
                <a:latin typeface="IBM Plex Sans" charset="0"/>
                <a:ea typeface="IBM Plex Sans" charset="0"/>
                <a:cs typeface="IBM Plex Sans" charset="0"/>
              </a:rPr>
              <a:t>Facilities Optimization</a:t>
            </a:r>
          </a:p>
        </p:txBody>
      </p:sp>
      <p:sp>
        <p:nvSpPr>
          <p:cNvPr id="88" name="TextBox 87">
            <a:extLst>
              <a:ext uri="{FF2B5EF4-FFF2-40B4-BE49-F238E27FC236}">
                <a16:creationId xmlns:a16="http://schemas.microsoft.com/office/drawing/2014/main" id="{2BEA2AFC-E2C3-9C4C-A21D-B14553B63FAC}"/>
              </a:ext>
            </a:extLst>
          </p:cNvPr>
          <p:cNvSpPr txBox="1"/>
          <p:nvPr/>
        </p:nvSpPr>
        <p:spPr>
          <a:xfrm>
            <a:off x="6896705" y="3250692"/>
            <a:ext cx="1743442" cy="1244877"/>
          </a:xfrm>
          <a:prstGeom prst="rect">
            <a:avLst/>
          </a:prstGeom>
          <a:solidFill>
            <a:srgbClr val="FFFFFF"/>
          </a:solidFill>
          <a:ln w="19050">
            <a:noFill/>
          </a:ln>
        </p:spPr>
        <p:txBody>
          <a:bodyPr wrap="square" lIns="91440" tIns="64008" rIns="91440" bIns="0" rtlCol="0" anchor="t">
            <a:noAutofit/>
          </a:bodyPr>
          <a:lstStyle/>
          <a:p>
            <a:pPr marL="118872" indent="-118872" fontAlgn="auto">
              <a:spcBef>
                <a:spcPts val="0"/>
              </a:spcBef>
              <a:spcAft>
                <a:spcPts val="400"/>
              </a:spcAft>
              <a:buFont typeface=".AppleSystemUIFont" charset="-120"/>
              <a:buChar char="–"/>
              <a:defRPr/>
            </a:pPr>
            <a:r>
              <a:rPr lang="en-US" sz="800" dirty="0">
                <a:solidFill>
                  <a:srgbClr val="000000"/>
                </a:solidFill>
                <a:latin typeface="IBM Plex Sans" charset="0"/>
                <a:ea typeface="IBM Plex Sans" charset="0"/>
                <a:cs typeface="IBM Plex Sans" charset="0"/>
              </a:rPr>
              <a:t>Watson Assistant for </a:t>
            </a:r>
            <a:br>
              <a:rPr lang="en-US" sz="800" dirty="0">
                <a:solidFill>
                  <a:srgbClr val="000000"/>
                </a:solidFill>
                <a:latin typeface="IBM Plex Sans" charset="0"/>
                <a:ea typeface="IBM Plex Sans" charset="0"/>
                <a:cs typeface="IBM Plex Sans" charset="0"/>
              </a:rPr>
            </a:br>
            <a:r>
              <a:rPr lang="en-US" sz="800" dirty="0">
                <a:solidFill>
                  <a:srgbClr val="000000"/>
                </a:solidFill>
                <a:latin typeface="IBM Plex Sans" charset="0"/>
                <a:ea typeface="IBM Plex Sans" charset="0"/>
                <a:cs typeface="IBM Plex Sans" charset="0"/>
              </a:rPr>
              <a:t>Industries</a:t>
            </a:r>
          </a:p>
          <a:p>
            <a:pPr marL="118872" indent="-118872" fontAlgn="auto">
              <a:spcBef>
                <a:spcPts val="0"/>
              </a:spcBef>
              <a:spcAft>
                <a:spcPts val="400"/>
              </a:spcAft>
              <a:buFont typeface=".AppleSystemUIFont" charset="-120"/>
              <a:buChar char="–"/>
              <a:defRPr/>
            </a:pPr>
            <a:r>
              <a:rPr lang="en-US" sz="800" dirty="0">
                <a:solidFill>
                  <a:srgbClr val="000000"/>
                </a:solidFill>
                <a:latin typeface="IBM Plex Sans" charset="0"/>
                <a:ea typeface="IBM Plex Sans" charset="0"/>
                <a:cs typeface="IBM Plex Sans" charset="0"/>
              </a:rPr>
              <a:t>Watson Assistant for Automotive</a:t>
            </a:r>
          </a:p>
          <a:p>
            <a:pPr marL="118872" indent="-118872" fontAlgn="auto">
              <a:spcBef>
                <a:spcPts val="0"/>
              </a:spcBef>
              <a:spcAft>
                <a:spcPts val="400"/>
              </a:spcAft>
              <a:buFont typeface=".AppleSystemUIFont" charset="-120"/>
              <a:buChar char="–"/>
              <a:defRPr/>
            </a:pPr>
            <a:r>
              <a:rPr lang="en-US" sz="800" dirty="0">
                <a:solidFill>
                  <a:srgbClr val="000000"/>
                </a:solidFill>
                <a:latin typeface="IBM Plex Sans" charset="0"/>
                <a:ea typeface="IBM Plex Sans" charset="0"/>
                <a:cs typeface="IBM Plex Sans" charset="0"/>
              </a:rPr>
              <a:t>Watson Assistant for Hospitality</a:t>
            </a:r>
          </a:p>
        </p:txBody>
      </p:sp>
      <p:cxnSp>
        <p:nvCxnSpPr>
          <p:cNvPr id="89" name="Straight Connector 88">
            <a:extLst>
              <a:ext uri="{FF2B5EF4-FFF2-40B4-BE49-F238E27FC236}">
                <a16:creationId xmlns:a16="http://schemas.microsoft.com/office/drawing/2014/main" id="{139F87C5-C0CE-6247-92A7-FE8C7842630E}"/>
              </a:ext>
            </a:extLst>
          </p:cNvPr>
          <p:cNvCxnSpPr>
            <a:cxnSpLocks/>
          </p:cNvCxnSpPr>
          <p:nvPr/>
        </p:nvCxnSpPr>
        <p:spPr>
          <a:xfrm>
            <a:off x="937363" y="2151552"/>
            <a:ext cx="0" cy="996722"/>
          </a:xfrm>
          <a:prstGeom prst="line">
            <a:avLst/>
          </a:prstGeom>
          <a:ln w="6350">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801033A8-CDD4-B04B-8D9D-CD73E9B05C67}"/>
              </a:ext>
            </a:extLst>
          </p:cNvPr>
          <p:cNvCxnSpPr>
            <a:cxnSpLocks/>
          </p:cNvCxnSpPr>
          <p:nvPr/>
        </p:nvCxnSpPr>
        <p:spPr>
          <a:xfrm>
            <a:off x="937363" y="3241098"/>
            <a:ext cx="0" cy="1254471"/>
          </a:xfrm>
          <a:prstGeom prst="line">
            <a:avLst/>
          </a:prstGeom>
          <a:ln w="6350">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sp>
        <p:nvSpPr>
          <p:cNvPr id="91" name="TextBox 90">
            <a:extLst>
              <a:ext uri="{FF2B5EF4-FFF2-40B4-BE49-F238E27FC236}">
                <a16:creationId xmlns:a16="http://schemas.microsoft.com/office/drawing/2014/main" id="{677A8730-0B5D-C74F-9DB1-47A4795AAE38}"/>
              </a:ext>
            </a:extLst>
          </p:cNvPr>
          <p:cNvSpPr txBox="1"/>
          <p:nvPr/>
        </p:nvSpPr>
        <p:spPr>
          <a:xfrm>
            <a:off x="262639" y="2151553"/>
            <a:ext cx="720845" cy="507831"/>
          </a:xfrm>
          <a:prstGeom prst="rect">
            <a:avLst/>
          </a:prstGeom>
          <a:noFill/>
        </p:spPr>
        <p:txBody>
          <a:bodyPr wrap="square" lIns="0" tIns="0" rtlCol="0">
            <a:spAutoFit/>
          </a:bodyPr>
          <a:lstStyle/>
          <a:p>
            <a:pPr defTabSz="457200" fontAlgn="auto">
              <a:spcBef>
                <a:spcPts val="0"/>
              </a:spcBef>
              <a:spcAft>
                <a:spcPts val="0"/>
              </a:spcAft>
              <a:defRPr/>
            </a:pPr>
            <a:r>
              <a:rPr lang="en-US" sz="1000" dirty="0">
                <a:ln w="0"/>
                <a:solidFill>
                  <a:srgbClr val="000000"/>
                </a:solidFill>
                <a:latin typeface="IBM Plex Sans" charset="0"/>
                <a:ea typeface="IBM Plex Sans" charset="0"/>
                <a:cs typeface="IBM Plex Sans" charset="0"/>
              </a:rPr>
              <a:t>Core business needs</a:t>
            </a:r>
          </a:p>
        </p:txBody>
      </p:sp>
      <p:sp>
        <p:nvSpPr>
          <p:cNvPr id="92" name="TextBox 91">
            <a:extLst>
              <a:ext uri="{FF2B5EF4-FFF2-40B4-BE49-F238E27FC236}">
                <a16:creationId xmlns:a16="http://schemas.microsoft.com/office/drawing/2014/main" id="{1C7CA785-BDC5-CA4A-8295-AA5B98139ED8}"/>
              </a:ext>
            </a:extLst>
          </p:cNvPr>
          <p:cNvSpPr txBox="1"/>
          <p:nvPr/>
        </p:nvSpPr>
        <p:spPr>
          <a:xfrm>
            <a:off x="262638" y="3241098"/>
            <a:ext cx="596514" cy="507831"/>
          </a:xfrm>
          <a:prstGeom prst="rect">
            <a:avLst/>
          </a:prstGeom>
          <a:noFill/>
        </p:spPr>
        <p:txBody>
          <a:bodyPr wrap="square" lIns="0" tIns="0" rtlCol="0">
            <a:spAutoFit/>
          </a:bodyPr>
          <a:lstStyle/>
          <a:p>
            <a:pPr defTabSz="457200" fontAlgn="auto">
              <a:spcBef>
                <a:spcPts val="0"/>
              </a:spcBef>
              <a:spcAft>
                <a:spcPts val="0"/>
              </a:spcAft>
              <a:defRPr/>
            </a:pPr>
            <a:r>
              <a:rPr lang="en-US" sz="1000" dirty="0">
                <a:ln w="0"/>
                <a:solidFill>
                  <a:srgbClr val="000000"/>
                </a:solidFill>
                <a:latin typeface="IBM Plex Sans" charset="0"/>
                <a:ea typeface="IBM Plex Sans" charset="0"/>
                <a:cs typeface="IBM Plex Sans" charset="0"/>
              </a:rPr>
              <a:t>How IBM can help</a:t>
            </a:r>
          </a:p>
        </p:txBody>
      </p:sp>
      <p:sp>
        <p:nvSpPr>
          <p:cNvPr id="93" name="TextBox 92">
            <a:extLst>
              <a:ext uri="{FF2B5EF4-FFF2-40B4-BE49-F238E27FC236}">
                <a16:creationId xmlns:a16="http://schemas.microsoft.com/office/drawing/2014/main" id="{F37650F7-D02E-7943-8E29-F3E543A597FE}"/>
              </a:ext>
            </a:extLst>
          </p:cNvPr>
          <p:cNvSpPr txBox="1"/>
          <p:nvPr/>
        </p:nvSpPr>
        <p:spPr>
          <a:xfrm>
            <a:off x="1090950" y="4995125"/>
            <a:ext cx="7549197" cy="414642"/>
          </a:xfrm>
          <a:prstGeom prst="rect">
            <a:avLst/>
          </a:prstGeom>
          <a:solidFill>
            <a:srgbClr val="0564FF"/>
          </a:solidFill>
        </p:spPr>
        <p:txBody>
          <a:bodyPr wrap="square" lIns="91440" tIns="0" rIns="91440" bIns="0" rtlCol="0" anchor="ctr">
            <a:noAutofit/>
          </a:bodyPr>
          <a:lstStyle/>
          <a:p>
            <a:pPr fontAlgn="auto">
              <a:spcBef>
                <a:spcPts val="0"/>
              </a:spcBef>
              <a:spcAft>
                <a:spcPts val="0"/>
              </a:spcAft>
              <a:defRPr/>
            </a:pPr>
            <a:r>
              <a:rPr lang="en-GB" sz="800" b="1" kern="0" dirty="0">
                <a:solidFill>
                  <a:srgbClr val="FFFFFF"/>
                </a:solidFill>
                <a:latin typeface="IBM Plex Sans" charset="0"/>
                <a:ea typeface="IBM Plex Sans" charset="0"/>
                <a:cs typeface="IBM Plex Sans" charset="0"/>
              </a:rPr>
              <a:t>Watson IoT Platform</a:t>
            </a:r>
          </a:p>
        </p:txBody>
      </p:sp>
      <p:sp>
        <p:nvSpPr>
          <p:cNvPr id="94" name="TextBox 93">
            <a:extLst>
              <a:ext uri="{FF2B5EF4-FFF2-40B4-BE49-F238E27FC236}">
                <a16:creationId xmlns:a16="http://schemas.microsoft.com/office/drawing/2014/main" id="{56E7277E-9726-7D40-A889-467CD5FC24C8}"/>
              </a:ext>
            </a:extLst>
          </p:cNvPr>
          <p:cNvSpPr txBox="1"/>
          <p:nvPr/>
        </p:nvSpPr>
        <p:spPr>
          <a:xfrm>
            <a:off x="2462031" y="4995693"/>
            <a:ext cx="2111878" cy="413506"/>
          </a:xfrm>
          <a:prstGeom prst="rect">
            <a:avLst/>
          </a:prstGeom>
          <a:noFill/>
        </p:spPr>
        <p:txBody>
          <a:bodyPr wrap="square" lIns="91440" tIns="0" rIns="91440" bIns="0" rtlCol="0" anchor="ctr">
            <a:noAutofit/>
          </a:bodyPr>
          <a:lstStyle/>
          <a:p>
            <a:pPr fontAlgn="auto">
              <a:spcBef>
                <a:spcPts val="0"/>
              </a:spcBef>
              <a:spcAft>
                <a:spcPts val="0"/>
              </a:spcAft>
              <a:defRPr/>
            </a:pPr>
            <a:r>
              <a:rPr lang="en-GB" sz="800" kern="0" dirty="0">
                <a:solidFill>
                  <a:srgbClr val="FFFFFF"/>
                </a:solidFill>
                <a:latin typeface="IBM Plex Sans" charset="0"/>
                <a:ea typeface="IBM Plex Sans" charset="0"/>
                <a:cs typeface="IBM Plex Sans" charset="0"/>
              </a:rPr>
              <a:t>Connect, Collect, Process, Optimize</a:t>
            </a:r>
          </a:p>
        </p:txBody>
      </p:sp>
      <p:sp>
        <p:nvSpPr>
          <p:cNvPr id="95" name="TextBox 94">
            <a:extLst>
              <a:ext uri="{FF2B5EF4-FFF2-40B4-BE49-F238E27FC236}">
                <a16:creationId xmlns:a16="http://schemas.microsoft.com/office/drawing/2014/main" id="{35271C63-F933-D24C-8046-9808BE645CD6}"/>
              </a:ext>
            </a:extLst>
          </p:cNvPr>
          <p:cNvSpPr txBox="1"/>
          <p:nvPr/>
        </p:nvSpPr>
        <p:spPr>
          <a:xfrm>
            <a:off x="4573909" y="4995125"/>
            <a:ext cx="2165812" cy="414642"/>
          </a:xfrm>
          <a:prstGeom prst="rect">
            <a:avLst/>
          </a:prstGeom>
          <a:noFill/>
        </p:spPr>
        <p:txBody>
          <a:bodyPr wrap="square" lIns="91440" tIns="0" rIns="91440" bIns="0" rtlCol="0" anchor="ctr">
            <a:noAutofit/>
          </a:bodyPr>
          <a:lstStyle/>
          <a:p>
            <a:pPr fontAlgn="auto">
              <a:spcBef>
                <a:spcPts val="0"/>
              </a:spcBef>
              <a:spcAft>
                <a:spcPts val="0"/>
              </a:spcAft>
              <a:defRPr/>
            </a:pPr>
            <a:r>
              <a:rPr lang="en-GB" sz="800" kern="0" dirty="0">
                <a:solidFill>
                  <a:srgbClr val="FFFFFF"/>
                </a:solidFill>
                <a:latin typeface="IBM Plex Sans" charset="0"/>
                <a:ea typeface="IBM Plex Sans" charset="0"/>
                <a:cs typeface="IBM Plex Sans" charset="0"/>
              </a:rPr>
              <a:t>Tailored insights from AI and analytics </a:t>
            </a:r>
            <a:endParaRPr lang="en-GB" sz="800" kern="0" dirty="0">
              <a:solidFill>
                <a:srgbClr val="1E1E1E"/>
              </a:solidFill>
              <a:latin typeface="IBM Plex Sans" charset="0"/>
              <a:ea typeface="IBM Plex Sans" charset="0"/>
              <a:cs typeface="IBM Plex Sans" charset="0"/>
            </a:endParaRPr>
          </a:p>
        </p:txBody>
      </p:sp>
      <p:sp>
        <p:nvSpPr>
          <p:cNvPr id="96" name="TextBox 95">
            <a:extLst>
              <a:ext uri="{FF2B5EF4-FFF2-40B4-BE49-F238E27FC236}">
                <a16:creationId xmlns:a16="http://schemas.microsoft.com/office/drawing/2014/main" id="{96E492B6-0689-F84D-9888-6CA4BE6AAAD6}"/>
              </a:ext>
            </a:extLst>
          </p:cNvPr>
          <p:cNvSpPr txBox="1"/>
          <p:nvPr/>
        </p:nvSpPr>
        <p:spPr>
          <a:xfrm>
            <a:off x="1090950" y="5468662"/>
            <a:ext cx="7549196" cy="406798"/>
          </a:xfrm>
          <a:prstGeom prst="rect">
            <a:avLst/>
          </a:prstGeom>
          <a:solidFill>
            <a:srgbClr val="5898E3"/>
          </a:solidFill>
        </p:spPr>
        <p:txBody>
          <a:bodyPr wrap="square" lIns="91440" tIns="0" rIns="91440" bIns="0" rtlCol="0" anchor="ctr">
            <a:noAutofit/>
          </a:bodyPr>
          <a:lstStyle/>
          <a:p>
            <a:pPr fontAlgn="auto">
              <a:spcBef>
                <a:spcPts val="0"/>
              </a:spcBef>
              <a:spcAft>
                <a:spcPts val="0"/>
              </a:spcAft>
              <a:defRPr/>
            </a:pPr>
            <a:r>
              <a:rPr lang="en-GB" sz="800" b="1" kern="0" dirty="0">
                <a:solidFill>
                  <a:srgbClr val="FFFFFF"/>
                </a:solidFill>
                <a:latin typeface="IBM Plex Sans" charset="0"/>
                <a:ea typeface="IBM Plex Sans" charset="0"/>
                <a:cs typeface="IBM Plex Sans" charset="0"/>
              </a:rPr>
              <a:t>IBM Services</a:t>
            </a:r>
          </a:p>
        </p:txBody>
      </p:sp>
      <p:sp>
        <p:nvSpPr>
          <p:cNvPr id="97" name="TextBox 96">
            <a:extLst>
              <a:ext uri="{FF2B5EF4-FFF2-40B4-BE49-F238E27FC236}">
                <a16:creationId xmlns:a16="http://schemas.microsoft.com/office/drawing/2014/main" id="{5C054D42-BC19-6A47-98C5-BC007590E382}"/>
              </a:ext>
            </a:extLst>
          </p:cNvPr>
          <p:cNvSpPr txBox="1"/>
          <p:nvPr/>
        </p:nvSpPr>
        <p:spPr>
          <a:xfrm>
            <a:off x="2462030" y="5468662"/>
            <a:ext cx="2158454" cy="406798"/>
          </a:xfrm>
          <a:prstGeom prst="rect">
            <a:avLst/>
          </a:prstGeom>
          <a:solidFill>
            <a:srgbClr val="5898E3"/>
          </a:solidFill>
        </p:spPr>
        <p:txBody>
          <a:bodyPr wrap="square" lIns="91440" tIns="0" rIns="91440" bIns="0" rtlCol="0" anchor="ctr">
            <a:noAutofit/>
          </a:bodyPr>
          <a:lstStyle/>
          <a:p>
            <a:pPr fontAlgn="auto">
              <a:spcBef>
                <a:spcPts val="0"/>
              </a:spcBef>
              <a:spcAft>
                <a:spcPts val="0"/>
              </a:spcAft>
              <a:defRPr/>
            </a:pPr>
            <a:r>
              <a:rPr lang="en-GB" sz="800" kern="0" dirty="0">
                <a:solidFill>
                  <a:srgbClr val="FFFFFF"/>
                </a:solidFill>
                <a:latin typeface="IBM Plex Sans" charset="0"/>
                <a:ea typeface="IBM Plex Sans" charset="0"/>
                <a:cs typeface="IBM Plex Sans" charset="0"/>
              </a:rPr>
              <a:t>Industry, domain  </a:t>
            </a:r>
          </a:p>
          <a:p>
            <a:pPr fontAlgn="auto">
              <a:spcBef>
                <a:spcPts val="0"/>
              </a:spcBef>
              <a:spcAft>
                <a:spcPts val="0"/>
              </a:spcAft>
              <a:defRPr/>
            </a:pPr>
            <a:r>
              <a:rPr lang="en-GB" sz="800" kern="0" dirty="0">
                <a:solidFill>
                  <a:srgbClr val="FFFFFF"/>
                </a:solidFill>
                <a:latin typeface="IBM Plex Sans" charset="0"/>
                <a:ea typeface="IBM Plex Sans" charset="0"/>
                <a:cs typeface="IBM Plex Sans" charset="0"/>
              </a:rPr>
              <a:t>and IoT expertise</a:t>
            </a:r>
          </a:p>
        </p:txBody>
      </p:sp>
      <p:sp>
        <p:nvSpPr>
          <p:cNvPr id="98" name="TextBox 97">
            <a:extLst>
              <a:ext uri="{FF2B5EF4-FFF2-40B4-BE49-F238E27FC236}">
                <a16:creationId xmlns:a16="http://schemas.microsoft.com/office/drawing/2014/main" id="{DB206DB1-2421-134E-A935-1973C7C1ADB7}"/>
              </a:ext>
            </a:extLst>
          </p:cNvPr>
          <p:cNvSpPr txBox="1"/>
          <p:nvPr/>
        </p:nvSpPr>
        <p:spPr>
          <a:xfrm>
            <a:off x="4573909" y="5468095"/>
            <a:ext cx="4066239" cy="407935"/>
          </a:xfrm>
          <a:prstGeom prst="rect">
            <a:avLst/>
          </a:prstGeom>
          <a:solidFill>
            <a:srgbClr val="5898E3"/>
          </a:solidFill>
        </p:spPr>
        <p:txBody>
          <a:bodyPr wrap="square" lIns="91440" tIns="0" rIns="91440" bIns="0" rtlCol="0" anchor="ctr">
            <a:noAutofit/>
          </a:bodyPr>
          <a:lstStyle/>
          <a:p>
            <a:pPr fontAlgn="auto">
              <a:spcBef>
                <a:spcPts val="0"/>
              </a:spcBef>
              <a:spcAft>
                <a:spcPts val="0"/>
              </a:spcAft>
              <a:defRPr/>
            </a:pPr>
            <a:r>
              <a:rPr lang="en-GB" sz="800" kern="0" dirty="0">
                <a:solidFill>
                  <a:srgbClr val="FFFFFF"/>
                </a:solidFill>
                <a:latin typeface="IBM Plex Sans" charset="0"/>
                <a:ea typeface="IBM Plex Sans" charset="0"/>
                <a:cs typeface="IBM Plex Sans" charset="0"/>
              </a:rPr>
              <a:t>Industry solutions with pre-integrated </a:t>
            </a:r>
          </a:p>
          <a:p>
            <a:pPr fontAlgn="auto">
              <a:spcBef>
                <a:spcPts val="0"/>
              </a:spcBef>
              <a:spcAft>
                <a:spcPts val="0"/>
              </a:spcAft>
              <a:defRPr/>
            </a:pPr>
            <a:r>
              <a:rPr lang="en-GB" sz="800" kern="0" dirty="0">
                <a:solidFill>
                  <a:srgbClr val="FFFFFF"/>
                </a:solidFill>
                <a:latin typeface="IBM Plex Sans" charset="0"/>
                <a:ea typeface="IBM Plex Sans" charset="0"/>
                <a:cs typeface="IBM Plex Sans" charset="0"/>
              </a:rPr>
              <a:t>AI / Machine Learning capabilities</a:t>
            </a:r>
          </a:p>
        </p:txBody>
      </p:sp>
      <p:sp>
        <p:nvSpPr>
          <p:cNvPr id="99" name="TextBox 98">
            <a:extLst>
              <a:ext uri="{FF2B5EF4-FFF2-40B4-BE49-F238E27FC236}">
                <a16:creationId xmlns:a16="http://schemas.microsoft.com/office/drawing/2014/main" id="{577CE9F5-ADBC-104C-87A2-8EEF58ECF743}"/>
              </a:ext>
            </a:extLst>
          </p:cNvPr>
          <p:cNvSpPr txBox="1"/>
          <p:nvPr/>
        </p:nvSpPr>
        <p:spPr>
          <a:xfrm>
            <a:off x="283592" y="4580434"/>
            <a:ext cx="699891" cy="353943"/>
          </a:xfrm>
          <a:prstGeom prst="rect">
            <a:avLst/>
          </a:prstGeom>
          <a:noFill/>
        </p:spPr>
        <p:txBody>
          <a:bodyPr wrap="square" lIns="0" tIns="0" rtlCol="0">
            <a:spAutoFit/>
          </a:bodyPr>
          <a:lstStyle/>
          <a:p>
            <a:pPr defTabSz="457200" fontAlgn="auto">
              <a:spcBef>
                <a:spcPts val="0"/>
              </a:spcBef>
              <a:spcAft>
                <a:spcPts val="0"/>
              </a:spcAft>
              <a:defRPr/>
            </a:pPr>
            <a:r>
              <a:rPr lang="en-US" sz="1000" dirty="0">
                <a:ln w="0"/>
                <a:solidFill>
                  <a:srgbClr val="000000"/>
                </a:solidFill>
                <a:latin typeface="IBM Plex Sans" charset="0"/>
                <a:ea typeface="IBM Plex Sans" charset="0"/>
                <a:cs typeface="IBM Plex Sans" charset="0"/>
              </a:rPr>
              <a:t>IBM solutions</a:t>
            </a:r>
          </a:p>
        </p:txBody>
      </p:sp>
      <p:cxnSp>
        <p:nvCxnSpPr>
          <p:cNvPr id="100" name="Straight Connector 99">
            <a:extLst>
              <a:ext uri="{FF2B5EF4-FFF2-40B4-BE49-F238E27FC236}">
                <a16:creationId xmlns:a16="http://schemas.microsoft.com/office/drawing/2014/main" id="{C9BFA5DE-76C5-6840-ABD1-25F5EF711784}"/>
              </a:ext>
            </a:extLst>
          </p:cNvPr>
          <p:cNvCxnSpPr>
            <a:cxnSpLocks/>
          </p:cNvCxnSpPr>
          <p:nvPr/>
        </p:nvCxnSpPr>
        <p:spPr>
          <a:xfrm>
            <a:off x="937363" y="4580433"/>
            <a:ext cx="0" cy="1295596"/>
          </a:xfrm>
          <a:prstGeom prst="line">
            <a:avLst/>
          </a:prstGeom>
          <a:ln w="6350">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sp>
        <p:nvSpPr>
          <p:cNvPr id="101" name="TextBox 100">
            <a:extLst>
              <a:ext uri="{FF2B5EF4-FFF2-40B4-BE49-F238E27FC236}">
                <a16:creationId xmlns:a16="http://schemas.microsoft.com/office/drawing/2014/main" id="{86F86D77-3A19-4C42-A656-1F23F08A69A6}"/>
              </a:ext>
            </a:extLst>
          </p:cNvPr>
          <p:cNvSpPr txBox="1"/>
          <p:nvPr/>
        </p:nvSpPr>
        <p:spPr>
          <a:xfrm>
            <a:off x="1090949" y="4580434"/>
            <a:ext cx="1743442" cy="366919"/>
          </a:xfrm>
          <a:prstGeom prst="rect">
            <a:avLst/>
          </a:prstGeom>
          <a:solidFill>
            <a:schemeClr val="accent4">
              <a:lumMod val="50000"/>
            </a:schemeClr>
          </a:solidFill>
        </p:spPr>
        <p:txBody>
          <a:bodyPr wrap="square" lIns="91440" tIns="0" rIns="91440" bIns="0" rtlCol="0" anchor="ctr">
            <a:noAutofit/>
          </a:bodyPr>
          <a:lstStyle/>
          <a:p>
            <a:pPr fontAlgn="auto">
              <a:spcBef>
                <a:spcPts val="0"/>
              </a:spcBef>
              <a:spcAft>
                <a:spcPts val="0"/>
              </a:spcAft>
              <a:defRPr/>
            </a:pPr>
            <a:r>
              <a:rPr lang="en-GB" sz="800" b="1" kern="0" dirty="0">
                <a:solidFill>
                  <a:srgbClr val="FFFFFF"/>
                </a:solidFill>
                <a:latin typeface="IBM Plex Sans" charset="0"/>
                <a:ea typeface="IBM Plex Sans" charset="0"/>
                <a:cs typeface="IBM Plex Sans" charset="0"/>
              </a:rPr>
              <a:t>Continuous Engineering</a:t>
            </a:r>
          </a:p>
        </p:txBody>
      </p:sp>
      <p:sp>
        <p:nvSpPr>
          <p:cNvPr id="102" name="TextBox 101">
            <a:extLst>
              <a:ext uri="{FF2B5EF4-FFF2-40B4-BE49-F238E27FC236}">
                <a16:creationId xmlns:a16="http://schemas.microsoft.com/office/drawing/2014/main" id="{D7129AA7-908C-D64B-8552-13C45845F964}"/>
              </a:ext>
            </a:extLst>
          </p:cNvPr>
          <p:cNvSpPr txBox="1"/>
          <p:nvPr/>
        </p:nvSpPr>
        <p:spPr>
          <a:xfrm>
            <a:off x="3025202" y="4580434"/>
            <a:ext cx="1743442" cy="366919"/>
          </a:xfrm>
          <a:prstGeom prst="rect">
            <a:avLst/>
          </a:prstGeom>
          <a:solidFill>
            <a:schemeClr val="accent4">
              <a:lumMod val="50000"/>
            </a:schemeClr>
          </a:solidFill>
        </p:spPr>
        <p:txBody>
          <a:bodyPr wrap="square" lIns="91440" tIns="0" rIns="91440" bIns="0" rtlCol="0" anchor="ctr">
            <a:noAutofit/>
          </a:bodyPr>
          <a:lstStyle/>
          <a:p>
            <a:pPr fontAlgn="auto">
              <a:spcBef>
                <a:spcPts val="0"/>
              </a:spcBef>
              <a:spcAft>
                <a:spcPts val="0"/>
              </a:spcAft>
              <a:defRPr/>
            </a:pPr>
            <a:r>
              <a:rPr lang="en-GB" sz="800" b="1" kern="0" dirty="0">
                <a:solidFill>
                  <a:srgbClr val="FFFFFF"/>
                </a:solidFill>
                <a:latin typeface="IBM Plex Sans" charset="0"/>
                <a:ea typeface="IBM Plex Sans" charset="0"/>
                <a:cs typeface="IBM Plex Sans" charset="0"/>
              </a:rPr>
              <a:t>Maximo</a:t>
            </a:r>
          </a:p>
        </p:txBody>
      </p:sp>
      <p:sp>
        <p:nvSpPr>
          <p:cNvPr id="103" name="TextBox 102">
            <a:extLst>
              <a:ext uri="{FF2B5EF4-FFF2-40B4-BE49-F238E27FC236}">
                <a16:creationId xmlns:a16="http://schemas.microsoft.com/office/drawing/2014/main" id="{92E111D2-E39A-484E-849F-6456DC362FFF}"/>
              </a:ext>
            </a:extLst>
          </p:cNvPr>
          <p:cNvSpPr txBox="1"/>
          <p:nvPr/>
        </p:nvSpPr>
        <p:spPr>
          <a:xfrm>
            <a:off x="4954824" y="4580434"/>
            <a:ext cx="1743442" cy="366919"/>
          </a:xfrm>
          <a:prstGeom prst="rect">
            <a:avLst/>
          </a:prstGeom>
          <a:solidFill>
            <a:schemeClr val="accent4">
              <a:lumMod val="50000"/>
            </a:schemeClr>
          </a:solidFill>
        </p:spPr>
        <p:txBody>
          <a:bodyPr wrap="square" lIns="91440" tIns="0" rIns="91440" bIns="0" rtlCol="0" anchor="ctr">
            <a:noAutofit/>
          </a:bodyPr>
          <a:lstStyle/>
          <a:p>
            <a:pPr fontAlgn="auto">
              <a:spcBef>
                <a:spcPts val="0"/>
              </a:spcBef>
              <a:spcAft>
                <a:spcPts val="0"/>
              </a:spcAft>
              <a:defRPr/>
            </a:pPr>
            <a:r>
              <a:rPr lang="en-GB" sz="800" b="1" kern="0" dirty="0">
                <a:solidFill>
                  <a:srgbClr val="FFFFFF"/>
                </a:solidFill>
                <a:latin typeface="IBM Plex Sans" charset="0"/>
                <a:ea typeface="IBM Plex Sans" charset="0"/>
                <a:cs typeface="IBM Plex Sans" charset="0"/>
              </a:rPr>
              <a:t>TRIRIGA</a:t>
            </a:r>
          </a:p>
        </p:txBody>
      </p:sp>
      <p:sp>
        <p:nvSpPr>
          <p:cNvPr id="104" name="TextBox 103">
            <a:extLst>
              <a:ext uri="{FF2B5EF4-FFF2-40B4-BE49-F238E27FC236}">
                <a16:creationId xmlns:a16="http://schemas.microsoft.com/office/drawing/2014/main" id="{07244FFE-9D1C-F94D-A960-B1907E72B464}"/>
              </a:ext>
            </a:extLst>
          </p:cNvPr>
          <p:cNvSpPr txBox="1"/>
          <p:nvPr/>
        </p:nvSpPr>
        <p:spPr>
          <a:xfrm>
            <a:off x="6896705" y="4580434"/>
            <a:ext cx="1743442" cy="366919"/>
          </a:xfrm>
          <a:prstGeom prst="rect">
            <a:avLst/>
          </a:prstGeom>
          <a:solidFill>
            <a:schemeClr val="accent4">
              <a:lumMod val="50000"/>
            </a:schemeClr>
          </a:solidFill>
        </p:spPr>
        <p:txBody>
          <a:bodyPr wrap="square" lIns="91440" tIns="0" rIns="91440" bIns="0" rtlCol="0" anchor="ctr">
            <a:noAutofit/>
          </a:bodyPr>
          <a:lstStyle/>
          <a:p>
            <a:pPr fontAlgn="auto">
              <a:spcBef>
                <a:spcPts val="0"/>
              </a:spcBef>
              <a:spcAft>
                <a:spcPts val="0"/>
              </a:spcAft>
              <a:defRPr/>
            </a:pPr>
            <a:r>
              <a:rPr lang="en-GB" sz="800" b="1" kern="0" dirty="0">
                <a:solidFill>
                  <a:srgbClr val="FFFFFF"/>
                </a:solidFill>
                <a:latin typeface="IBM Plex Sans" charset="0"/>
                <a:ea typeface="IBM Plex Sans" charset="0"/>
                <a:cs typeface="IBM Plex Sans" charset="0"/>
              </a:rPr>
              <a:t>Watson Assistant </a:t>
            </a:r>
          </a:p>
          <a:p>
            <a:pPr fontAlgn="auto">
              <a:spcBef>
                <a:spcPts val="0"/>
              </a:spcBef>
              <a:spcAft>
                <a:spcPts val="0"/>
              </a:spcAft>
              <a:defRPr/>
            </a:pPr>
            <a:r>
              <a:rPr lang="en-GB" sz="800" b="1" kern="0" dirty="0">
                <a:solidFill>
                  <a:srgbClr val="FFFFFF"/>
                </a:solidFill>
                <a:latin typeface="IBM Plex Sans" charset="0"/>
                <a:ea typeface="IBM Plex Sans" charset="0"/>
                <a:cs typeface="IBM Plex Sans" charset="0"/>
              </a:rPr>
              <a:t>Connected Solutions</a:t>
            </a:r>
          </a:p>
        </p:txBody>
      </p:sp>
      <p:cxnSp>
        <p:nvCxnSpPr>
          <p:cNvPr id="105" name="Straight Connector 104">
            <a:extLst>
              <a:ext uri="{FF2B5EF4-FFF2-40B4-BE49-F238E27FC236}">
                <a16:creationId xmlns:a16="http://schemas.microsoft.com/office/drawing/2014/main" id="{98709AC9-543C-614A-BF86-9EFE11E805B2}"/>
              </a:ext>
            </a:extLst>
          </p:cNvPr>
          <p:cNvCxnSpPr>
            <a:cxnSpLocks/>
          </p:cNvCxnSpPr>
          <p:nvPr/>
        </p:nvCxnSpPr>
        <p:spPr>
          <a:xfrm>
            <a:off x="2462031" y="5541415"/>
            <a:ext cx="0" cy="261295"/>
          </a:xfrm>
          <a:prstGeom prst="line">
            <a:avLst/>
          </a:prstGeom>
          <a:ln w="12700">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6F5F6E67-059F-5F4E-B121-C3AC1A3D6744}"/>
              </a:ext>
            </a:extLst>
          </p:cNvPr>
          <p:cNvCxnSpPr>
            <a:cxnSpLocks/>
          </p:cNvCxnSpPr>
          <p:nvPr/>
        </p:nvCxnSpPr>
        <p:spPr>
          <a:xfrm>
            <a:off x="4573907" y="5541415"/>
            <a:ext cx="0" cy="261295"/>
          </a:xfrm>
          <a:prstGeom prst="line">
            <a:avLst/>
          </a:prstGeom>
          <a:ln w="12700">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E0E3EEEA-C3A0-E84C-A5EB-2EF2829FC400}"/>
              </a:ext>
            </a:extLst>
          </p:cNvPr>
          <p:cNvCxnSpPr>
            <a:cxnSpLocks/>
          </p:cNvCxnSpPr>
          <p:nvPr/>
        </p:nvCxnSpPr>
        <p:spPr>
          <a:xfrm>
            <a:off x="2462031" y="5083246"/>
            <a:ext cx="0" cy="262890"/>
          </a:xfrm>
          <a:prstGeom prst="line">
            <a:avLst/>
          </a:prstGeom>
          <a:ln w="12700">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399D1B16-3CB9-984A-A202-BC4B7194BCB8}"/>
              </a:ext>
            </a:extLst>
          </p:cNvPr>
          <p:cNvCxnSpPr>
            <a:cxnSpLocks/>
          </p:cNvCxnSpPr>
          <p:nvPr/>
        </p:nvCxnSpPr>
        <p:spPr>
          <a:xfrm>
            <a:off x="4573907" y="5083246"/>
            <a:ext cx="0" cy="262890"/>
          </a:xfrm>
          <a:prstGeom prst="line">
            <a:avLst/>
          </a:prstGeom>
          <a:ln w="12700">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5271C63-F933-D24C-8046-9808BE645CD6}"/>
              </a:ext>
            </a:extLst>
          </p:cNvPr>
          <p:cNvSpPr txBox="1"/>
          <p:nvPr/>
        </p:nvSpPr>
        <p:spPr>
          <a:xfrm>
            <a:off x="6739722" y="4995125"/>
            <a:ext cx="1900426" cy="414642"/>
          </a:xfrm>
          <a:prstGeom prst="rect">
            <a:avLst/>
          </a:prstGeom>
          <a:noFill/>
        </p:spPr>
        <p:txBody>
          <a:bodyPr wrap="square" lIns="91440" tIns="0" rIns="91440" bIns="0" rtlCol="0" anchor="ctr">
            <a:noAutofit/>
          </a:bodyPr>
          <a:lstStyle/>
          <a:p>
            <a:pPr fontAlgn="auto">
              <a:spcBef>
                <a:spcPts val="0"/>
              </a:spcBef>
              <a:spcAft>
                <a:spcPts val="0"/>
              </a:spcAft>
              <a:defRPr/>
            </a:pPr>
            <a:r>
              <a:rPr lang="en-GB" sz="800" kern="0" dirty="0">
                <a:solidFill>
                  <a:srgbClr val="FFFFFF"/>
                </a:solidFill>
                <a:latin typeface="IBM Plex Sans" charset="0"/>
                <a:ea typeface="IBM Plex Sans" charset="0"/>
                <a:cs typeface="IBM Plex Sans" charset="0"/>
              </a:rPr>
              <a:t>Trust and tracking within a shared </a:t>
            </a:r>
            <a:r>
              <a:rPr lang="en-GB" sz="800" kern="0" dirty="0" err="1">
                <a:solidFill>
                  <a:srgbClr val="FFFFFF"/>
                </a:solidFill>
                <a:latin typeface="IBM Plex Sans" charset="0"/>
                <a:ea typeface="IBM Plex Sans" charset="0"/>
                <a:cs typeface="IBM Plex Sans" charset="0"/>
              </a:rPr>
              <a:t>Blockchain</a:t>
            </a:r>
            <a:r>
              <a:rPr lang="en-GB" sz="800" kern="0" dirty="0">
                <a:solidFill>
                  <a:srgbClr val="FFFFFF"/>
                </a:solidFill>
                <a:latin typeface="IBM Plex Sans" charset="0"/>
                <a:ea typeface="IBM Plex Sans" charset="0"/>
                <a:cs typeface="IBM Plex Sans" charset="0"/>
              </a:rPr>
              <a:t> ledger</a:t>
            </a:r>
          </a:p>
        </p:txBody>
      </p:sp>
      <p:cxnSp>
        <p:nvCxnSpPr>
          <p:cNvPr id="38" name="Straight Connector 37">
            <a:extLst>
              <a:ext uri="{FF2B5EF4-FFF2-40B4-BE49-F238E27FC236}">
                <a16:creationId xmlns:a16="http://schemas.microsoft.com/office/drawing/2014/main" id="{399D1B16-3CB9-984A-A202-BC4B7194BCB8}"/>
              </a:ext>
            </a:extLst>
          </p:cNvPr>
          <p:cNvCxnSpPr>
            <a:cxnSpLocks/>
          </p:cNvCxnSpPr>
          <p:nvPr/>
        </p:nvCxnSpPr>
        <p:spPr>
          <a:xfrm>
            <a:off x="6721290" y="5083246"/>
            <a:ext cx="0" cy="262890"/>
          </a:xfrm>
          <a:prstGeom prst="line">
            <a:avLst/>
          </a:prstGeom>
          <a:ln w="12700">
            <a:solidFill>
              <a:srgbClr val="FFFFFF"/>
            </a:solidFill>
            <a:prstDash val="solid"/>
          </a:ln>
          <a:effectLst/>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B5D17D68-B99F-4DA7-A219-43600FDEAC0C}"/>
              </a:ext>
            </a:extLst>
          </p:cNvPr>
          <p:cNvSpPr/>
          <p:nvPr/>
        </p:nvSpPr>
        <p:spPr>
          <a:xfrm>
            <a:off x="3966706" y="3244334"/>
            <a:ext cx="1210588" cy="369332"/>
          </a:xfrm>
          <a:prstGeom prst="rect">
            <a:avLst/>
          </a:prstGeom>
        </p:spPr>
        <p:txBody>
          <a:bodyPr wrap="none">
            <a:spAutoFit/>
          </a:bodyPr>
          <a:lstStyle/>
          <a:p>
            <a:r>
              <a:rPr lang="en-US" dirty="0">
                <a:solidFill>
                  <a:srgbClr val="EAEAEA">
                    <a:lumMod val="10000"/>
                  </a:srgbClr>
                </a:solidFill>
              </a:rPr>
              <a:t>integrated</a:t>
            </a:r>
            <a:endParaRPr lang="en-US" dirty="0"/>
          </a:p>
        </p:txBody>
      </p:sp>
    </p:spTree>
    <p:extLst>
      <p:ext uri="{BB962C8B-B14F-4D97-AF65-F5344CB8AC3E}">
        <p14:creationId xmlns:p14="http://schemas.microsoft.com/office/powerpoint/2010/main" val="1155117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8" name="Straight Connector 77"/>
          <p:cNvCxnSpPr>
            <a:stCxn id="31" idx="2"/>
          </p:cNvCxnSpPr>
          <p:nvPr/>
        </p:nvCxnSpPr>
        <p:spPr>
          <a:xfrm>
            <a:off x="5201313" y="5229396"/>
            <a:ext cx="0" cy="29072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4" name="Picture 7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83507" y="4552722"/>
            <a:ext cx="1802506" cy="844416"/>
          </a:xfrm>
          <a:prstGeom prst="rect">
            <a:avLst/>
          </a:prstGeom>
        </p:spPr>
      </p:pic>
      <p:sp>
        <p:nvSpPr>
          <p:cNvPr id="73" name="TextBox 72">
            <a:extLst>
              <a:ext uri="{FF2B5EF4-FFF2-40B4-BE49-F238E27FC236}">
                <a16:creationId xmlns:a16="http://schemas.microsoft.com/office/drawing/2014/main" id="{1C7CA785-BDC5-CA4A-8295-AA5B98139ED8}"/>
              </a:ext>
            </a:extLst>
          </p:cNvPr>
          <p:cNvSpPr txBox="1"/>
          <p:nvPr/>
        </p:nvSpPr>
        <p:spPr>
          <a:xfrm>
            <a:off x="246096" y="3946019"/>
            <a:ext cx="1075691" cy="1277273"/>
          </a:xfrm>
          <a:prstGeom prst="rect">
            <a:avLst/>
          </a:prstGeom>
          <a:noFill/>
        </p:spPr>
        <p:txBody>
          <a:bodyPr wrap="square" lIns="0" tIns="0" rtlCol="0">
            <a:spAutoFit/>
          </a:bodyPr>
          <a:lstStyle/>
          <a:p>
            <a:pPr defTabSz="457200" fontAlgn="auto">
              <a:spcBef>
                <a:spcPts val="0"/>
              </a:spcBef>
              <a:spcAft>
                <a:spcPts val="0"/>
              </a:spcAft>
              <a:defRPr/>
            </a:pPr>
            <a:r>
              <a:rPr lang="en-US" sz="1000" b="1" dirty="0">
                <a:ln w="0"/>
                <a:solidFill>
                  <a:srgbClr val="000000"/>
                </a:solidFill>
                <a:latin typeface="IBM Plex Sans" charset="0"/>
                <a:ea typeface="IBM Plex Sans" charset="0"/>
                <a:cs typeface="IBM Plex Sans" charset="0"/>
              </a:rPr>
              <a:t>Watson </a:t>
            </a:r>
            <a:r>
              <a:rPr lang="en-US" sz="1000" b="1" dirty="0" err="1">
                <a:ln w="0"/>
                <a:solidFill>
                  <a:srgbClr val="000000"/>
                </a:solidFill>
                <a:latin typeface="IBM Plex Sans" charset="0"/>
                <a:ea typeface="IBM Plex Sans" charset="0"/>
                <a:cs typeface="IBM Plex Sans" charset="0"/>
              </a:rPr>
              <a:t>IoT</a:t>
            </a:r>
            <a:r>
              <a:rPr lang="en-US" sz="1000" b="1" dirty="0">
                <a:ln w="0"/>
                <a:solidFill>
                  <a:srgbClr val="000000"/>
                </a:solidFill>
                <a:latin typeface="IBM Plex Sans" charset="0"/>
                <a:ea typeface="IBM Plex Sans" charset="0"/>
                <a:cs typeface="IBM Plex Sans" charset="0"/>
              </a:rPr>
              <a:t> Platform</a:t>
            </a:r>
          </a:p>
          <a:p>
            <a:pPr defTabSz="457200" fontAlgn="auto">
              <a:spcBef>
                <a:spcPts val="0"/>
              </a:spcBef>
              <a:spcAft>
                <a:spcPts val="0"/>
              </a:spcAft>
              <a:defRPr/>
            </a:pPr>
            <a:r>
              <a:rPr lang="en-US" sz="1000" dirty="0">
                <a:ln w="0"/>
                <a:solidFill>
                  <a:srgbClr val="000000"/>
                </a:solidFill>
                <a:latin typeface="IBM Plex Sans" charset="0"/>
                <a:ea typeface="IBM Plex Sans" charset="0"/>
                <a:cs typeface="IBM Plex Sans" charset="0"/>
              </a:rPr>
              <a:t>Integrated managed service with SLAs and unified per device pricing</a:t>
            </a:r>
          </a:p>
          <a:p>
            <a:pPr defTabSz="457200" fontAlgn="auto">
              <a:spcBef>
                <a:spcPts val="0"/>
              </a:spcBef>
              <a:spcAft>
                <a:spcPts val="0"/>
              </a:spcAft>
              <a:defRPr/>
            </a:pPr>
            <a:endParaRPr lang="en-US" sz="1000" dirty="0">
              <a:ln w="0"/>
              <a:solidFill>
                <a:srgbClr val="000000"/>
              </a:solidFill>
              <a:latin typeface="IBM Plex Sans" charset="0"/>
              <a:ea typeface="IBM Plex Sans" charset="0"/>
              <a:cs typeface="IBM Plex Sans" charset="0"/>
            </a:endParaRPr>
          </a:p>
        </p:txBody>
      </p:sp>
      <p:sp>
        <p:nvSpPr>
          <p:cNvPr id="6" name="Content Placeholder 5">
            <a:extLst>
              <a:ext uri="{FF2B5EF4-FFF2-40B4-BE49-F238E27FC236}">
                <a16:creationId xmlns:a16="http://schemas.microsoft.com/office/drawing/2014/main" id="{26B87B45-B061-481D-8CEC-9D0B8619630D}"/>
              </a:ext>
            </a:extLst>
          </p:cNvPr>
          <p:cNvSpPr>
            <a:spLocks noGrp="1"/>
          </p:cNvSpPr>
          <p:nvPr>
            <p:ph idx="1"/>
          </p:nvPr>
        </p:nvSpPr>
        <p:spPr/>
        <p:txBody>
          <a:bodyPr/>
          <a:lstStyle/>
          <a:p>
            <a:r>
              <a:rPr lang="en-US" dirty="0"/>
              <a:t>The </a:t>
            </a:r>
            <a:r>
              <a:rPr lang="en-US" dirty="0" err="1"/>
              <a:t>WIoTP</a:t>
            </a:r>
            <a:r>
              <a:rPr lang="en-US" dirty="0"/>
              <a:t> SaaS offering is a bundle of several services</a:t>
            </a:r>
          </a:p>
          <a:p>
            <a:pPr lvl="1"/>
            <a:r>
              <a:rPr lang="en-US" dirty="0"/>
              <a:t>Connection Service (same as PaaS)</a:t>
            </a:r>
          </a:p>
          <a:p>
            <a:pPr lvl="2"/>
            <a:r>
              <a:rPr lang="en-US" dirty="0"/>
              <a:t>Includes managed historical storage to </a:t>
            </a:r>
            <a:r>
              <a:rPr lang="en-US" dirty="0" err="1"/>
              <a:t>PostGreSQL</a:t>
            </a:r>
            <a:r>
              <a:rPr lang="en-US" dirty="0"/>
              <a:t> or DB2WH, and COS</a:t>
            </a:r>
          </a:p>
          <a:p>
            <a:pPr lvl="1"/>
            <a:r>
              <a:rPr lang="en-US" dirty="0"/>
              <a:t>Optional Analytics Service</a:t>
            </a:r>
          </a:p>
          <a:p>
            <a:pPr lvl="1"/>
            <a:r>
              <a:rPr lang="en-US" dirty="0"/>
              <a:t>Blockchain Service (optional)</a:t>
            </a:r>
          </a:p>
          <a:p>
            <a:r>
              <a:rPr lang="en-US" dirty="0"/>
              <a:t>This is a cloud-based SaaS with a monthly subscription</a:t>
            </a:r>
          </a:p>
          <a:p>
            <a:pPr lvl="1"/>
            <a:r>
              <a:rPr lang="en-US" dirty="0"/>
              <a:t>Starts at $500/month for non-production instance</a:t>
            </a:r>
          </a:p>
          <a:p>
            <a:pPr lvl="1"/>
            <a:r>
              <a:rPr lang="en-US" dirty="0"/>
              <a:t>Production instance priced based on volume tiers</a:t>
            </a:r>
          </a:p>
        </p:txBody>
      </p:sp>
      <p:sp>
        <p:nvSpPr>
          <p:cNvPr id="2" name="Slide Number Placeholder 1">
            <a:extLst>
              <a:ext uri="{FF2B5EF4-FFF2-40B4-BE49-F238E27FC236}">
                <a16:creationId xmlns:a16="http://schemas.microsoft.com/office/drawing/2014/main" id="{33D03249-2333-8A40-A49A-706493D7CFF3}"/>
              </a:ext>
            </a:extLst>
          </p:cNvPr>
          <p:cNvSpPr>
            <a:spLocks noGrp="1"/>
          </p:cNvSpPr>
          <p:nvPr>
            <p:ph type="sldNum" sz="quarter" idx="10"/>
          </p:nvPr>
        </p:nvSpPr>
        <p:spPr/>
        <p:txBody>
          <a:bodyPr/>
          <a:lstStyle/>
          <a:p>
            <a:fld id="{E4DBDE34-E9B5-E04F-B662-69720E4BCB53}" type="slidenum">
              <a:rPr lang="en-US"/>
              <a:pPr/>
              <a:t>16</a:t>
            </a:fld>
            <a:endParaRPr lang="en-US"/>
          </a:p>
        </p:txBody>
      </p:sp>
      <p:sp>
        <p:nvSpPr>
          <p:cNvPr id="14" name="Title 1">
            <a:extLst>
              <a:ext uri="{FF2B5EF4-FFF2-40B4-BE49-F238E27FC236}">
                <a16:creationId xmlns:a16="http://schemas.microsoft.com/office/drawing/2014/main" id="{4E163A75-EA41-3D48-98BC-7AB7015C1CC5}"/>
              </a:ext>
            </a:extLst>
          </p:cNvPr>
          <p:cNvSpPr>
            <a:spLocks noGrp="1"/>
          </p:cNvSpPr>
          <p:nvPr>
            <p:ph type="title"/>
          </p:nvPr>
        </p:nvSpPr>
        <p:spPr/>
        <p:txBody>
          <a:bodyPr>
            <a:normAutofit/>
          </a:bodyPr>
          <a:lstStyle/>
          <a:p>
            <a:r>
              <a:rPr lang="en-US" dirty="0"/>
              <a:t>Watson IoT Platform SaaS</a:t>
            </a:r>
          </a:p>
        </p:txBody>
      </p:sp>
      <p:pic>
        <p:nvPicPr>
          <p:cNvPr id="18" name="Picture 17">
            <a:extLst>
              <a:ext uri="{FF2B5EF4-FFF2-40B4-BE49-F238E27FC236}">
                <a16:creationId xmlns:a16="http://schemas.microsoft.com/office/drawing/2014/main" id="{7B6AB2C9-5428-014D-B7FA-C132746B4F58}"/>
              </a:ext>
            </a:extLst>
          </p:cNvPr>
          <p:cNvPicPr>
            <a:picLocks noChangeAspect="1"/>
          </p:cNvPicPr>
          <p:nvPr/>
        </p:nvPicPr>
        <p:blipFill>
          <a:blip r:embed="rId4">
            <a:duotone>
              <a:schemeClr val="accent2">
                <a:shade val="45000"/>
                <a:satMod val="135000"/>
              </a:schemeClr>
              <a:prstClr val="white"/>
            </a:duotone>
          </a:blip>
          <a:stretch>
            <a:fillRect/>
          </a:stretch>
        </p:blipFill>
        <p:spPr>
          <a:xfrm>
            <a:off x="1983104" y="5711577"/>
            <a:ext cx="363726" cy="330851"/>
          </a:xfrm>
          <a:prstGeom prst="rect">
            <a:avLst/>
          </a:prstGeom>
        </p:spPr>
      </p:pic>
      <p:pic>
        <p:nvPicPr>
          <p:cNvPr id="19" name="Picture 18">
            <a:extLst>
              <a:ext uri="{FF2B5EF4-FFF2-40B4-BE49-F238E27FC236}">
                <a16:creationId xmlns:a16="http://schemas.microsoft.com/office/drawing/2014/main" id="{10526626-8745-B34A-929F-6D1B84F64113}"/>
              </a:ext>
            </a:extLst>
          </p:cNvPr>
          <p:cNvPicPr>
            <a:picLocks noChangeAspect="1"/>
          </p:cNvPicPr>
          <p:nvPr/>
        </p:nvPicPr>
        <p:blipFill>
          <a:blip r:embed="rId5">
            <a:duotone>
              <a:schemeClr val="accent2">
                <a:shade val="45000"/>
                <a:satMod val="135000"/>
              </a:schemeClr>
              <a:prstClr val="white"/>
            </a:duotone>
          </a:blip>
          <a:stretch>
            <a:fillRect/>
          </a:stretch>
        </p:blipFill>
        <p:spPr>
          <a:xfrm>
            <a:off x="2510081" y="5711576"/>
            <a:ext cx="231462" cy="330850"/>
          </a:xfrm>
          <a:prstGeom prst="rect">
            <a:avLst/>
          </a:prstGeom>
        </p:spPr>
      </p:pic>
      <p:pic>
        <p:nvPicPr>
          <p:cNvPr id="20" name="Picture 19">
            <a:extLst>
              <a:ext uri="{FF2B5EF4-FFF2-40B4-BE49-F238E27FC236}">
                <a16:creationId xmlns:a16="http://schemas.microsoft.com/office/drawing/2014/main" id="{B6AD9944-D253-EC4E-B2A0-3C7CD4D951B8}"/>
              </a:ext>
            </a:extLst>
          </p:cNvPr>
          <p:cNvPicPr>
            <a:picLocks noChangeAspect="1"/>
          </p:cNvPicPr>
          <p:nvPr/>
        </p:nvPicPr>
        <p:blipFill>
          <a:blip r:embed="rId6">
            <a:duotone>
              <a:schemeClr val="accent2">
                <a:shade val="45000"/>
                <a:satMod val="135000"/>
              </a:schemeClr>
              <a:prstClr val="white"/>
            </a:duotone>
          </a:blip>
          <a:stretch>
            <a:fillRect/>
          </a:stretch>
        </p:blipFill>
        <p:spPr>
          <a:xfrm>
            <a:off x="3445612" y="5711576"/>
            <a:ext cx="339477" cy="330850"/>
          </a:xfrm>
          <a:prstGeom prst="rect">
            <a:avLst/>
          </a:prstGeom>
        </p:spPr>
      </p:pic>
      <p:pic>
        <p:nvPicPr>
          <p:cNvPr id="21" name="Picture 20">
            <a:extLst>
              <a:ext uri="{FF2B5EF4-FFF2-40B4-BE49-F238E27FC236}">
                <a16:creationId xmlns:a16="http://schemas.microsoft.com/office/drawing/2014/main" id="{E0D980AD-C822-0543-9713-45F899E05659}"/>
              </a:ext>
            </a:extLst>
          </p:cNvPr>
          <p:cNvPicPr>
            <a:picLocks noChangeAspect="1"/>
          </p:cNvPicPr>
          <p:nvPr/>
        </p:nvPicPr>
        <p:blipFill>
          <a:blip r:embed="rId7">
            <a:duotone>
              <a:schemeClr val="accent2">
                <a:shade val="45000"/>
                <a:satMod val="135000"/>
              </a:schemeClr>
              <a:prstClr val="white"/>
            </a:duotone>
          </a:blip>
          <a:stretch>
            <a:fillRect/>
          </a:stretch>
        </p:blipFill>
        <p:spPr>
          <a:xfrm>
            <a:off x="3953412" y="5711577"/>
            <a:ext cx="363726" cy="330851"/>
          </a:xfrm>
          <a:prstGeom prst="rect">
            <a:avLst/>
          </a:prstGeom>
        </p:spPr>
      </p:pic>
      <p:pic>
        <p:nvPicPr>
          <p:cNvPr id="22" name="Picture 21">
            <a:extLst>
              <a:ext uri="{FF2B5EF4-FFF2-40B4-BE49-F238E27FC236}">
                <a16:creationId xmlns:a16="http://schemas.microsoft.com/office/drawing/2014/main" id="{01D5BCF2-149B-F54F-9834-A12808905BA2}"/>
              </a:ext>
            </a:extLst>
          </p:cNvPr>
          <p:cNvPicPr>
            <a:picLocks noChangeAspect="1"/>
          </p:cNvPicPr>
          <p:nvPr/>
        </p:nvPicPr>
        <p:blipFill>
          <a:blip r:embed="rId8">
            <a:duotone>
              <a:schemeClr val="accent2">
                <a:shade val="45000"/>
                <a:satMod val="135000"/>
              </a:schemeClr>
              <a:prstClr val="white"/>
            </a:duotone>
          </a:blip>
          <a:stretch>
            <a:fillRect/>
          </a:stretch>
        </p:blipFill>
        <p:spPr>
          <a:xfrm>
            <a:off x="4480389" y="5715210"/>
            <a:ext cx="353622" cy="321660"/>
          </a:xfrm>
          <a:prstGeom prst="rect">
            <a:avLst/>
          </a:prstGeom>
        </p:spPr>
      </p:pic>
      <p:pic>
        <p:nvPicPr>
          <p:cNvPr id="23" name="Picture 22">
            <a:extLst>
              <a:ext uri="{FF2B5EF4-FFF2-40B4-BE49-F238E27FC236}">
                <a16:creationId xmlns:a16="http://schemas.microsoft.com/office/drawing/2014/main" id="{1E5E65EF-A711-5E49-BA27-E56815963DEF}"/>
              </a:ext>
            </a:extLst>
          </p:cNvPr>
          <p:cNvPicPr>
            <a:picLocks noChangeAspect="1"/>
          </p:cNvPicPr>
          <p:nvPr/>
        </p:nvPicPr>
        <p:blipFill>
          <a:blip r:embed="rId9">
            <a:duotone>
              <a:schemeClr val="accent2">
                <a:shade val="45000"/>
                <a:satMod val="135000"/>
              </a:schemeClr>
              <a:prstClr val="white"/>
            </a:duotone>
          </a:blip>
          <a:stretch>
            <a:fillRect/>
          </a:stretch>
        </p:blipFill>
        <p:spPr>
          <a:xfrm>
            <a:off x="4999376" y="5711577"/>
            <a:ext cx="363726" cy="330851"/>
          </a:xfrm>
          <a:prstGeom prst="rect">
            <a:avLst/>
          </a:prstGeom>
        </p:spPr>
      </p:pic>
      <p:pic>
        <p:nvPicPr>
          <p:cNvPr id="24" name="Picture 23">
            <a:extLst>
              <a:ext uri="{FF2B5EF4-FFF2-40B4-BE49-F238E27FC236}">
                <a16:creationId xmlns:a16="http://schemas.microsoft.com/office/drawing/2014/main" id="{10871A94-6169-9047-A920-0FD020651030}"/>
              </a:ext>
            </a:extLst>
          </p:cNvPr>
          <p:cNvPicPr>
            <a:picLocks noChangeAspect="1"/>
          </p:cNvPicPr>
          <p:nvPr/>
        </p:nvPicPr>
        <p:blipFill>
          <a:blip r:embed="rId10"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932463" y="5744281"/>
            <a:ext cx="346239" cy="248138"/>
          </a:xfrm>
          <a:prstGeom prst="rect">
            <a:avLst/>
          </a:prstGeom>
        </p:spPr>
      </p:pic>
      <p:pic>
        <p:nvPicPr>
          <p:cNvPr id="25" name="Picture 24">
            <a:extLst>
              <a:ext uri="{FF2B5EF4-FFF2-40B4-BE49-F238E27FC236}">
                <a16:creationId xmlns:a16="http://schemas.microsoft.com/office/drawing/2014/main" id="{CC9A84EF-A5B3-8644-80FE-CEA407BCB7BC}"/>
              </a:ext>
            </a:extLst>
          </p:cNvPr>
          <p:cNvPicPr>
            <a:picLocks noChangeAspect="1"/>
          </p:cNvPicPr>
          <p:nvPr/>
        </p:nvPicPr>
        <p:blipFill>
          <a:blip r:embed="rId11">
            <a:duotone>
              <a:schemeClr val="accent2">
                <a:shade val="45000"/>
                <a:satMod val="135000"/>
              </a:schemeClr>
              <a:prstClr val="white"/>
            </a:duotone>
          </a:blip>
          <a:stretch>
            <a:fillRect/>
          </a:stretch>
        </p:blipFill>
        <p:spPr>
          <a:xfrm>
            <a:off x="5526353" y="5711577"/>
            <a:ext cx="363726" cy="330851"/>
          </a:xfrm>
          <a:prstGeom prst="rect">
            <a:avLst/>
          </a:prstGeom>
        </p:spPr>
      </p:pic>
      <p:pic>
        <p:nvPicPr>
          <p:cNvPr id="26" name="Picture 25">
            <a:extLst>
              <a:ext uri="{FF2B5EF4-FFF2-40B4-BE49-F238E27FC236}">
                <a16:creationId xmlns:a16="http://schemas.microsoft.com/office/drawing/2014/main" id="{90D718D4-1CF5-B145-A5EF-C7EEDE76916F}"/>
              </a:ext>
            </a:extLst>
          </p:cNvPr>
          <p:cNvPicPr>
            <a:picLocks noChangeAspect="1"/>
          </p:cNvPicPr>
          <p:nvPr/>
        </p:nvPicPr>
        <p:blipFill>
          <a:blip r:embed="rId12">
            <a:duotone>
              <a:schemeClr val="accent2">
                <a:shade val="45000"/>
                <a:satMod val="135000"/>
              </a:schemeClr>
              <a:prstClr val="white"/>
            </a:duotone>
          </a:blip>
          <a:stretch>
            <a:fillRect/>
          </a:stretch>
        </p:blipFill>
        <p:spPr>
          <a:xfrm>
            <a:off x="6053330" y="5711577"/>
            <a:ext cx="363726" cy="330851"/>
          </a:xfrm>
          <a:prstGeom prst="rect">
            <a:avLst/>
          </a:prstGeom>
        </p:spPr>
      </p:pic>
      <p:pic>
        <p:nvPicPr>
          <p:cNvPr id="27" name="Picture 26">
            <a:extLst>
              <a:ext uri="{FF2B5EF4-FFF2-40B4-BE49-F238E27FC236}">
                <a16:creationId xmlns:a16="http://schemas.microsoft.com/office/drawing/2014/main" id="{66610648-2CF0-114A-8A32-2AA9E2CEAB1B}"/>
              </a:ext>
            </a:extLst>
          </p:cNvPr>
          <p:cNvPicPr>
            <a:picLocks noChangeAspect="1"/>
          </p:cNvPicPr>
          <p:nvPr/>
        </p:nvPicPr>
        <p:blipFill>
          <a:blip r:embed="rId13">
            <a:duotone>
              <a:schemeClr val="accent2">
                <a:shade val="45000"/>
                <a:satMod val="135000"/>
              </a:schemeClr>
              <a:prstClr val="white"/>
            </a:duotone>
          </a:blip>
          <a:stretch>
            <a:fillRect/>
          </a:stretch>
        </p:blipFill>
        <p:spPr>
          <a:xfrm>
            <a:off x="8179580" y="5711577"/>
            <a:ext cx="242484" cy="330851"/>
          </a:xfrm>
          <a:prstGeom prst="rect">
            <a:avLst/>
          </a:prstGeom>
        </p:spPr>
      </p:pic>
      <p:pic>
        <p:nvPicPr>
          <p:cNvPr id="28" name="Picture 27">
            <a:extLst>
              <a:ext uri="{FF2B5EF4-FFF2-40B4-BE49-F238E27FC236}">
                <a16:creationId xmlns:a16="http://schemas.microsoft.com/office/drawing/2014/main" id="{9C0F3981-813B-B943-AAE7-69D6AE5112C5}"/>
              </a:ext>
            </a:extLst>
          </p:cNvPr>
          <p:cNvPicPr>
            <a:picLocks noChangeAspect="1"/>
          </p:cNvPicPr>
          <p:nvPr/>
        </p:nvPicPr>
        <p:blipFill>
          <a:blip r:embed="rId14">
            <a:duotone>
              <a:schemeClr val="accent2">
                <a:shade val="45000"/>
                <a:satMod val="135000"/>
              </a:schemeClr>
              <a:prstClr val="white"/>
            </a:duotone>
          </a:blip>
          <a:stretch>
            <a:fillRect/>
          </a:stretch>
        </p:blipFill>
        <p:spPr>
          <a:xfrm>
            <a:off x="7652602" y="5711577"/>
            <a:ext cx="363726" cy="330851"/>
          </a:xfrm>
          <a:prstGeom prst="rect">
            <a:avLst/>
          </a:prstGeom>
        </p:spPr>
      </p:pic>
      <p:pic>
        <p:nvPicPr>
          <p:cNvPr id="29" name="Picture 28">
            <a:extLst>
              <a:ext uri="{FF2B5EF4-FFF2-40B4-BE49-F238E27FC236}">
                <a16:creationId xmlns:a16="http://schemas.microsoft.com/office/drawing/2014/main" id="{F668F487-A2FD-0443-99B4-339C159A7326}"/>
              </a:ext>
            </a:extLst>
          </p:cNvPr>
          <p:cNvPicPr>
            <a:picLocks noChangeAspect="1"/>
          </p:cNvPicPr>
          <p:nvPr/>
        </p:nvPicPr>
        <p:blipFill>
          <a:blip r:embed="rId15">
            <a:duotone>
              <a:schemeClr val="accent2">
                <a:shade val="45000"/>
                <a:satMod val="135000"/>
              </a:schemeClr>
              <a:prstClr val="white"/>
            </a:duotone>
          </a:blip>
          <a:stretch>
            <a:fillRect/>
          </a:stretch>
        </p:blipFill>
        <p:spPr>
          <a:xfrm>
            <a:off x="7063703" y="5701584"/>
            <a:ext cx="442028" cy="356123"/>
          </a:xfrm>
          <a:prstGeom prst="rect">
            <a:avLst/>
          </a:prstGeom>
        </p:spPr>
      </p:pic>
      <p:pic>
        <p:nvPicPr>
          <p:cNvPr id="30" name="Picture 29">
            <a:extLst>
              <a:ext uri="{FF2B5EF4-FFF2-40B4-BE49-F238E27FC236}">
                <a16:creationId xmlns:a16="http://schemas.microsoft.com/office/drawing/2014/main" id="{46490FCB-5528-3F48-9E3A-CD1D39DA7902}"/>
              </a:ext>
            </a:extLst>
          </p:cNvPr>
          <p:cNvPicPr>
            <a:picLocks noChangeAspect="1"/>
          </p:cNvPicPr>
          <p:nvPr/>
        </p:nvPicPr>
        <p:blipFill>
          <a:blip r:embed="rId16">
            <a:duotone>
              <a:schemeClr val="accent2">
                <a:shade val="45000"/>
                <a:satMod val="135000"/>
              </a:schemeClr>
              <a:prstClr val="white"/>
            </a:duotone>
          </a:blip>
          <a:stretch>
            <a:fillRect/>
          </a:stretch>
        </p:blipFill>
        <p:spPr>
          <a:xfrm>
            <a:off x="6580307" y="5711576"/>
            <a:ext cx="308616" cy="330850"/>
          </a:xfrm>
          <a:prstGeom prst="rect">
            <a:avLst/>
          </a:prstGeom>
        </p:spPr>
      </p:pic>
      <p:pic>
        <p:nvPicPr>
          <p:cNvPr id="31" name="Picture 30">
            <a:extLst>
              <a:ext uri="{FF2B5EF4-FFF2-40B4-BE49-F238E27FC236}">
                <a16:creationId xmlns:a16="http://schemas.microsoft.com/office/drawing/2014/main" id="{41087E4D-7BF8-8F4B-8490-7F3B9DA04B97}"/>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4980402" y="4850473"/>
            <a:ext cx="441822" cy="378923"/>
          </a:xfrm>
          <a:prstGeom prst="rect">
            <a:avLst/>
          </a:prstGeom>
        </p:spPr>
      </p:pic>
      <p:pic>
        <p:nvPicPr>
          <p:cNvPr id="32" name="Picture 31">
            <a:extLst>
              <a:ext uri="{FF2B5EF4-FFF2-40B4-BE49-F238E27FC236}">
                <a16:creationId xmlns:a16="http://schemas.microsoft.com/office/drawing/2014/main" id="{109A1EFB-3848-8E46-A82C-4756544FD1EF}"/>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4525997" y="4941847"/>
            <a:ext cx="316123" cy="287549"/>
          </a:xfrm>
          <a:prstGeom prst="rect">
            <a:avLst/>
          </a:prstGeom>
        </p:spPr>
      </p:pic>
      <p:pic>
        <p:nvPicPr>
          <p:cNvPr id="33" name="Picture 32">
            <a:extLst>
              <a:ext uri="{FF2B5EF4-FFF2-40B4-BE49-F238E27FC236}">
                <a16:creationId xmlns:a16="http://schemas.microsoft.com/office/drawing/2014/main" id="{F68175B1-E951-4A43-A04C-86B150D9F3F7}"/>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526353" y="4897475"/>
            <a:ext cx="243268" cy="331920"/>
          </a:xfrm>
          <a:prstGeom prst="rect">
            <a:avLst/>
          </a:prstGeom>
        </p:spPr>
      </p:pic>
      <p:sp>
        <p:nvSpPr>
          <p:cNvPr id="64" name="Shape 382" descr="Shape 295">
            <a:extLst>
              <a:ext uri="{FF2B5EF4-FFF2-40B4-BE49-F238E27FC236}">
                <a16:creationId xmlns:a16="http://schemas.microsoft.com/office/drawing/2014/main" id="{74F4E947-7F23-BA44-B030-7029D462EEAC}"/>
              </a:ext>
            </a:extLst>
          </p:cNvPr>
          <p:cNvSpPr/>
          <p:nvPr/>
        </p:nvSpPr>
        <p:spPr>
          <a:xfrm>
            <a:off x="3951925" y="3936798"/>
            <a:ext cx="2450592" cy="507798"/>
          </a:xfrm>
          <a:prstGeom prst="rect">
            <a:avLst/>
          </a:prstGeom>
          <a:solidFill>
            <a:srgbClr val="0564FF"/>
          </a:solidFill>
          <a:ln w="25400">
            <a:miter lim="400000"/>
          </a:ln>
          <a:extLst>
            <a:ext uri="{C572A759-6A51-4108-AA02-DFA0A04FC94B}">
              <ma14:wrappingTextBoxFlag xmlns="" xmlns:ma14="http://schemas.microsoft.com/office/mac/drawingml/2011/main" val="1"/>
            </a:ext>
          </a:extLst>
        </p:spPr>
        <p:txBody>
          <a:bodyPr wrap="square" lIns="64008" tIns="45720" rIns="64008" bIns="45687">
            <a:spAutoFit/>
          </a:bodyPr>
          <a:lstStyle>
            <a:lvl1pPr>
              <a:lnSpc>
                <a:spcPct val="90000"/>
              </a:lnSpc>
              <a:defRPr sz="2000">
                <a:solidFill>
                  <a:srgbClr val="FFFFFF"/>
                </a:solidFill>
                <a:latin typeface="+mj-lt"/>
                <a:ea typeface="+mj-ea"/>
                <a:cs typeface="+mj-cs"/>
                <a:sym typeface="Helvetica"/>
              </a:defRPr>
            </a:lvl1pPr>
          </a:lstStyle>
          <a:p>
            <a:pPr defTabSz="457200" fontAlgn="auto">
              <a:lnSpc>
                <a:spcPct val="100000"/>
              </a:lnSpc>
              <a:spcBef>
                <a:spcPts val="0"/>
              </a:spcBef>
              <a:spcAft>
                <a:spcPts val="0"/>
              </a:spcAft>
              <a:defRPr/>
            </a:pPr>
            <a:r>
              <a:rPr lang="en-US" sz="1100" b="1" dirty="0">
                <a:latin typeface="IBM Plex Sans" charset="0"/>
                <a:ea typeface="IBM Plex Sans" charset="0"/>
                <a:cs typeface="IBM Plex Sans" charset="0"/>
              </a:rPr>
              <a:t>Analytics Service</a:t>
            </a:r>
          </a:p>
          <a:p>
            <a:pPr defTabSz="457200" fontAlgn="auto">
              <a:lnSpc>
                <a:spcPct val="100000"/>
              </a:lnSpc>
              <a:spcBef>
                <a:spcPts val="0"/>
              </a:spcBef>
              <a:spcAft>
                <a:spcPts val="0"/>
              </a:spcAft>
              <a:defRPr/>
            </a:pPr>
            <a:r>
              <a:rPr lang="en-US" sz="800" dirty="0">
                <a:latin typeface="IBM Plex Sans" charset="0"/>
                <a:ea typeface="IBM Plex Sans" charset="0"/>
                <a:cs typeface="IBM Plex Sans" charset="0"/>
              </a:rPr>
              <a:t>Explore AI-driven insights</a:t>
            </a:r>
          </a:p>
          <a:p>
            <a:pPr defTabSz="457200" fontAlgn="auto">
              <a:lnSpc>
                <a:spcPct val="100000"/>
              </a:lnSpc>
              <a:spcBef>
                <a:spcPts val="0"/>
              </a:spcBef>
              <a:spcAft>
                <a:spcPts val="0"/>
              </a:spcAft>
              <a:defRPr/>
            </a:pPr>
            <a:endParaRPr lang="en-US" sz="800" dirty="0">
              <a:solidFill>
                <a:srgbClr val="1E1E1E"/>
              </a:solidFill>
              <a:latin typeface="IBM Plex Sans" charset="0"/>
              <a:ea typeface="IBM Plex Sans" charset="0"/>
              <a:cs typeface="IBM Plex Sans" charset="0"/>
            </a:endParaRPr>
          </a:p>
        </p:txBody>
      </p:sp>
      <p:sp>
        <p:nvSpPr>
          <p:cNvPr id="65" name="Shape 382" descr="Shape 295">
            <a:extLst>
              <a:ext uri="{FF2B5EF4-FFF2-40B4-BE49-F238E27FC236}">
                <a16:creationId xmlns:a16="http://schemas.microsoft.com/office/drawing/2014/main" id="{7AAB2B9E-C39B-B048-B68B-F87F0D0412D2}"/>
              </a:ext>
            </a:extLst>
          </p:cNvPr>
          <p:cNvSpPr/>
          <p:nvPr/>
        </p:nvSpPr>
        <p:spPr>
          <a:xfrm>
            <a:off x="6456866" y="3936798"/>
            <a:ext cx="2450592" cy="507798"/>
          </a:xfrm>
          <a:prstGeom prst="rect">
            <a:avLst/>
          </a:prstGeom>
          <a:solidFill>
            <a:srgbClr val="0564FF"/>
          </a:solidFill>
          <a:ln w="25400">
            <a:miter lim="400000"/>
          </a:ln>
          <a:extLst>
            <a:ext uri="{C572A759-6A51-4108-AA02-DFA0A04FC94B}">
              <ma14:wrappingTextBoxFlag xmlns="" xmlns:ma14="http://schemas.microsoft.com/office/mac/drawingml/2011/main" val="1"/>
            </a:ext>
          </a:extLst>
        </p:spPr>
        <p:txBody>
          <a:bodyPr wrap="square" lIns="64008" tIns="45720" rIns="64008" bIns="45687">
            <a:spAutoFit/>
          </a:bodyPr>
          <a:lstStyle>
            <a:lvl1pPr>
              <a:lnSpc>
                <a:spcPct val="90000"/>
              </a:lnSpc>
              <a:defRPr sz="2000">
                <a:solidFill>
                  <a:srgbClr val="FFFFFF"/>
                </a:solidFill>
                <a:latin typeface="+mj-lt"/>
                <a:ea typeface="+mj-ea"/>
                <a:cs typeface="+mj-cs"/>
                <a:sym typeface="Helvetica"/>
              </a:defRPr>
            </a:lvl1pPr>
          </a:lstStyle>
          <a:p>
            <a:pPr defTabSz="457200" fontAlgn="auto">
              <a:lnSpc>
                <a:spcPct val="100000"/>
              </a:lnSpc>
              <a:spcBef>
                <a:spcPts val="0"/>
              </a:spcBef>
              <a:spcAft>
                <a:spcPts val="0"/>
              </a:spcAft>
              <a:defRPr/>
            </a:pPr>
            <a:r>
              <a:rPr lang="en-US" sz="1100" b="1" dirty="0">
                <a:latin typeface="IBM Plex Sans" charset="0"/>
                <a:ea typeface="IBM Plex Sans" charset="0"/>
                <a:cs typeface="IBM Plex Sans" charset="0"/>
              </a:rPr>
              <a:t>Blockchain Service</a:t>
            </a:r>
          </a:p>
          <a:p>
            <a:pPr defTabSz="457200" fontAlgn="auto">
              <a:lnSpc>
                <a:spcPct val="100000"/>
              </a:lnSpc>
              <a:spcBef>
                <a:spcPts val="0"/>
              </a:spcBef>
              <a:spcAft>
                <a:spcPts val="0"/>
              </a:spcAft>
              <a:defRPr/>
            </a:pPr>
            <a:r>
              <a:rPr lang="en-US" sz="800" dirty="0">
                <a:latin typeface="IBM Plex Sans" charset="0"/>
                <a:ea typeface="IBM Plex Sans" charset="0"/>
                <a:cs typeface="IBM Plex Sans" charset="0"/>
              </a:rPr>
              <a:t>Govern and deliver</a:t>
            </a:r>
          </a:p>
          <a:p>
            <a:pPr defTabSz="457200" fontAlgn="auto">
              <a:lnSpc>
                <a:spcPct val="100000"/>
              </a:lnSpc>
              <a:spcBef>
                <a:spcPts val="0"/>
              </a:spcBef>
              <a:spcAft>
                <a:spcPts val="0"/>
              </a:spcAft>
              <a:defRPr/>
            </a:pPr>
            <a:endParaRPr lang="en-US" sz="800" dirty="0">
              <a:latin typeface="IBM Plex Sans" charset="0"/>
              <a:ea typeface="IBM Plex Sans" charset="0"/>
              <a:cs typeface="IBM Plex Sans" charset="0"/>
            </a:endParaRPr>
          </a:p>
        </p:txBody>
      </p:sp>
      <p:sp>
        <p:nvSpPr>
          <p:cNvPr id="66" name="Shape 386" descr="Shape 295">
            <a:extLst>
              <a:ext uri="{FF2B5EF4-FFF2-40B4-BE49-F238E27FC236}">
                <a16:creationId xmlns:a16="http://schemas.microsoft.com/office/drawing/2014/main" id="{A2591969-5D99-2D46-B887-FD2431223A54}"/>
              </a:ext>
            </a:extLst>
          </p:cNvPr>
          <p:cNvSpPr/>
          <p:nvPr/>
        </p:nvSpPr>
        <p:spPr>
          <a:xfrm>
            <a:off x="1454128" y="3936798"/>
            <a:ext cx="2450592" cy="507798"/>
          </a:xfrm>
          <a:prstGeom prst="rect">
            <a:avLst/>
          </a:prstGeom>
          <a:solidFill>
            <a:srgbClr val="0564FF"/>
          </a:solidFill>
          <a:ln w="25400">
            <a:miter lim="400000"/>
          </a:ln>
          <a:extLst>
            <a:ext uri="{C572A759-6A51-4108-AA02-DFA0A04FC94B}">
              <ma14:wrappingTextBoxFlag xmlns="" xmlns:ma14="http://schemas.microsoft.com/office/mac/drawingml/2011/main" val="1"/>
            </a:ext>
          </a:extLst>
        </p:spPr>
        <p:txBody>
          <a:bodyPr wrap="square" lIns="64008" tIns="45720" rIns="64008" bIns="45687">
            <a:spAutoFit/>
          </a:bodyPr>
          <a:lstStyle>
            <a:lvl1pPr>
              <a:lnSpc>
                <a:spcPct val="90000"/>
              </a:lnSpc>
              <a:defRPr sz="2000">
                <a:solidFill>
                  <a:srgbClr val="FFFFFF"/>
                </a:solidFill>
                <a:latin typeface="+mj-lt"/>
                <a:ea typeface="+mj-ea"/>
                <a:cs typeface="+mj-cs"/>
                <a:sym typeface="Helvetica"/>
              </a:defRPr>
            </a:lvl1pPr>
          </a:lstStyle>
          <a:p>
            <a:pPr defTabSz="457200" fontAlgn="auto">
              <a:lnSpc>
                <a:spcPct val="100000"/>
              </a:lnSpc>
              <a:spcBef>
                <a:spcPts val="0"/>
              </a:spcBef>
              <a:spcAft>
                <a:spcPts val="0"/>
              </a:spcAft>
              <a:defRPr/>
            </a:pPr>
            <a:r>
              <a:rPr lang="en-US" sz="1100" b="1" dirty="0">
                <a:latin typeface="IBM Plex Sans" charset="0"/>
                <a:ea typeface="IBM Plex Sans" charset="0"/>
                <a:cs typeface="IBM Plex Sans" charset="0"/>
              </a:rPr>
              <a:t>Connection Service</a:t>
            </a:r>
          </a:p>
          <a:p>
            <a:pPr defTabSz="457200" fontAlgn="auto">
              <a:lnSpc>
                <a:spcPct val="100000"/>
              </a:lnSpc>
              <a:spcBef>
                <a:spcPts val="0"/>
              </a:spcBef>
              <a:spcAft>
                <a:spcPts val="0"/>
              </a:spcAft>
              <a:defRPr/>
            </a:pPr>
            <a:r>
              <a:rPr lang="en-US" sz="800" dirty="0">
                <a:latin typeface="IBM Plex Sans" charset="0"/>
                <a:ea typeface="IBM Plex Sans" charset="0"/>
                <a:cs typeface="IBM Plex Sans" charset="0"/>
              </a:rPr>
              <a:t>Securely connect and store</a:t>
            </a:r>
          </a:p>
          <a:p>
            <a:pPr defTabSz="457200" fontAlgn="auto">
              <a:lnSpc>
                <a:spcPct val="100000"/>
              </a:lnSpc>
              <a:spcBef>
                <a:spcPts val="0"/>
              </a:spcBef>
              <a:spcAft>
                <a:spcPts val="0"/>
              </a:spcAft>
              <a:defRPr/>
            </a:pPr>
            <a:endParaRPr lang="en-US" sz="800" dirty="0">
              <a:solidFill>
                <a:srgbClr val="1E1E1E"/>
              </a:solidFill>
              <a:latin typeface="IBM Plex Sans" charset="0"/>
              <a:ea typeface="IBM Plex Sans" charset="0"/>
              <a:cs typeface="IBM Plex Sans" charset="0"/>
            </a:endParaRPr>
          </a:p>
        </p:txBody>
      </p:sp>
      <p:cxnSp>
        <p:nvCxnSpPr>
          <p:cNvPr id="71" name="Straight Connector 70">
            <a:extLst>
              <a:ext uri="{FF2B5EF4-FFF2-40B4-BE49-F238E27FC236}">
                <a16:creationId xmlns:a16="http://schemas.microsoft.com/office/drawing/2014/main" id="{801033A8-CDD4-B04B-8D9D-CD73E9B05C67}"/>
              </a:ext>
            </a:extLst>
          </p:cNvPr>
          <p:cNvCxnSpPr>
            <a:cxnSpLocks/>
          </p:cNvCxnSpPr>
          <p:nvPr/>
        </p:nvCxnSpPr>
        <p:spPr>
          <a:xfrm>
            <a:off x="1324521" y="3946019"/>
            <a:ext cx="0" cy="2147999"/>
          </a:xfrm>
          <a:prstGeom prst="line">
            <a:avLst/>
          </a:prstGeom>
          <a:ln w="6350">
            <a:solidFill>
              <a:schemeClr val="tx1"/>
            </a:solidFill>
            <a:prstDash val="solid"/>
          </a:ln>
          <a:effectLst/>
        </p:spPr>
        <p:style>
          <a:lnRef idx="2">
            <a:schemeClr val="accent1"/>
          </a:lnRef>
          <a:fillRef idx="0">
            <a:schemeClr val="accent1"/>
          </a:fillRef>
          <a:effectRef idx="1">
            <a:schemeClr val="accent1"/>
          </a:effectRef>
          <a:fontRef idx="minor">
            <a:schemeClr val="tx1"/>
          </a:fontRef>
        </p:style>
      </p:cxnSp>
      <p:sp>
        <p:nvSpPr>
          <p:cNvPr id="13" name="Freeform 12"/>
          <p:cNvSpPr/>
          <p:nvPr/>
        </p:nvSpPr>
        <p:spPr>
          <a:xfrm>
            <a:off x="1774098" y="5520119"/>
            <a:ext cx="6821327" cy="573899"/>
          </a:xfrm>
          <a:custGeom>
            <a:avLst/>
            <a:gdLst>
              <a:gd name="connsiteX0" fmla="*/ 0 w 6514011"/>
              <a:gd name="connsiteY0" fmla="*/ 418012 h 435429"/>
              <a:gd name="connsiteX1" fmla="*/ 0 w 6514011"/>
              <a:gd name="connsiteY1" fmla="*/ 0 h 435429"/>
              <a:gd name="connsiteX2" fmla="*/ 6514011 w 6514011"/>
              <a:gd name="connsiteY2" fmla="*/ 0 h 435429"/>
              <a:gd name="connsiteX3" fmla="*/ 6514011 w 6514011"/>
              <a:gd name="connsiteY3" fmla="*/ 121920 h 435429"/>
              <a:gd name="connsiteX4" fmla="*/ 6514011 w 6514011"/>
              <a:gd name="connsiteY4" fmla="*/ 435429 h 435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4011" h="435429">
                <a:moveTo>
                  <a:pt x="0" y="418012"/>
                </a:moveTo>
                <a:lnTo>
                  <a:pt x="0" y="0"/>
                </a:lnTo>
                <a:lnTo>
                  <a:pt x="6514011" y="0"/>
                </a:lnTo>
                <a:lnTo>
                  <a:pt x="6514011" y="121920"/>
                </a:lnTo>
                <a:lnTo>
                  <a:pt x="6514011" y="435429"/>
                </a:lnTo>
              </a:path>
            </a:pathLst>
          </a:custGeom>
          <a:noFill/>
          <a:ln w="12700">
            <a:solidFill>
              <a:schemeClr val="tx1"/>
            </a:solidFill>
          </a:ln>
        </p:spPr>
        <p:txBody>
          <a:bodyPr rtlCol="0" anchor="ctr"/>
          <a:lstStyle/>
          <a:p>
            <a:pPr algn="ctr" defTabSz="457200" fontAlgn="auto">
              <a:spcBef>
                <a:spcPts val="0"/>
              </a:spcBef>
              <a:spcAft>
                <a:spcPts val="0"/>
              </a:spcAft>
            </a:pPr>
            <a:endParaRPr lang="en-US">
              <a:solidFill>
                <a:srgbClr val="1E1E1E"/>
              </a:solidFill>
              <a:latin typeface="Arial"/>
              <a:ea typeface="+mn-ea"/>
            </a:endParaRPr>
          </a:p>
        </p:txBody>
      </p:sp>
    </p:spTree>
    <p:extLst>
      <p:ext uri="{BB962C8B-B14F-4D97-AF65-F5344CB8AC3E}">
        <p14:creationId xmlns:p14="http://schemas.microsoft.com/office/powerpoint/2010/main" val="33345229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D5158A-1FA2-4F31-AD8B-97B55145A1EF}"/>
              </a:ext>
            </a:extLst>
          </p:cNvPr>
          <p:cNvSpPr>
            <a:spLocks noGrp="1"/>
          </p:cNvSpPr>
          <p:nvPr>
            <p:ph type="title"/>
          </p:nvPr>
        </p:nvSpPr>
        <p:spPr/>
        <p:txBody>
          <a:bodyPr/>
          <a:lstStyle/>
          <a:p>
            <a:r>
              <a:rPr lang="en-US" dirty="0"/>
              <a:t>Watson IoT Platform Connection Service</a:t>
            </a:r>
          </a:p>
        </p:txBody>
      </p:sp>
      <p:sp>
        <p:nvSpPr>
          <p:cNvPr id="2" name="Slide Number Placeholder 1">
            <a:extLst>
              <a:ext uri="{FF2B5EF4-FFF2-40B4-BE49-F238E27FC236}">
                <a16:creationId xmlns:a16="http://schemas.microsoft.com/office/drawing/2014/main" id="{A8E43F4D-234E-9745-9198-0E4CA2D6066D}"/>
              </a:ext>
            </a:extLst>
          </p:cNvPr>
          <p:cNvSpPr>
            <a:spLocks noGrp="1"/>
          </p:cNvSpPr>
          <p:nvPr>
            <p:ph type="sldNum" sz="quarter" idx="10"/>
          </p:nvPr>
        </p:nvSpPr>
        <p:spPr/>
        <p:txBody>
          <a:bodyPr/>
          <a:lstStyle/>
          <a:p>
            <a:fld id="{E4DBDE34-E9B5-E04F-B662-69720E4BCB53}" type="slidenum">
              <a:rPr lang="en-US" smtClean="0"/>
              <a:pPr/>
              <a:t>17</a:t>
            </a:fld>
            <a:endParaRPr lang="en-US"/>
          </a:p>
        </p:txBody>
      </p:sp>
      <p:sp>
        <p:nvSpPr>
          <p:cNvPr id="35" name="Content Placeholder 1">
            <a:extLst>
              <a:ext uri="{FF2B5EF4-FFF2-40B4-BE49-F238E27FC236}">
                <a16:creationId xmlns:a16="http://schemas.microsoft.com/office/drawing/2014/main" id="{A88364A5-E61A-124B-B017-1CBA9F689A03}"/>
              </a:ext>
            </a:extLst>
          </p:cNvPr>
          <p:cNvSpPr>
            <a:spLocks noGrp="1"/>
          </p:cNvSpPr>
          <p:nvPr>
            <p:ph idx="4294967295"/>
          </p:nvPr>
        </p:nvSpPr>
        <p:spPr>
          <a:xfrm>
            <a:off x="0" y="2600325"/>
            <a:ext cx="1465263" cy="1447800"/>
          </a:xfrm>
        </p:spPr>
        <p:txBody>
          <a:bodyPr/>
          <a:lstStyle/>
          <a:p>
            <a:r>
              <a:rPr lang="en-US" sz="1100" dirty="0">
                <a:solidFill>
                  <a:srgbClr val="5596E6"/>
                </a:solidFill>
              </a:rPr>
              <a:t>MQTT</a:t>
            </a:r>
          </a:p>
          <a:p>
            <a:pPr lvl="0"/>
            <a:r>
              <a:rPr lang="en-US" sz="1100" dirty="0">
                <a:solidFill>
                  <a:srgbClr val="000000"/>
                </a:solidFill>
              </a:rPr>
              <a:t>Lightweight, efficient, bi-directional and optimized for IoT</a:t>
            </a:r>
          </a:p>
        </p:txBody>
      </p:sp>
      <p:sp>
        <p:nvSpPr>
          <p:cNvPr id="36" name="Content Placeholder 1">
            <a:extLst>
              <a:ext uri="{FF2B5EF4-FFF2-40B4-BE49-F238E27FC236}">
                <a16:creationId xmlns:a16="http://schemas.microsoft.com/office/drawing/2014/main" id="{39350BAB-0A77-0340-B4D1-9A49630DC669}"/>
              </a:ext>
            </a:extLst>
          </p:cNvPr>
          <p:cNvSpPr txBox="1">
            <a:spLocks/>
          </p:cNvSpPr>
          <p:nvPr/>
        </p:nvSpPr>
        <p:spPr>
          <a:xfrm>
            <a:off x="2657053" y="2599915"/>
            <a:ext cx="1238441" cy="1447864"/>
          </a:xfrm>
          <a:prstGeom prst="rect">
            <a:avLst/>
          </a:prstGeom>
        </p:spPr>
        <p:txBody>
          <a:bodyPr vert="horz" lIns="0" tIns="0" rIns="0" bIns="0" rtlCol="0">
            <a:noAutofit/>
          </a:bodyPr>
          <a:lstStyle>
            <a:lvl1pPr marL="0" indent="0" algn="l" defTabSz="457200" rtl="0" eaLnBrk="1" latinLnBrk="0" hangingPunct="1">
              <a:spcBef>
                <a:spcPts val="1500"/>
              </a:spcBef>
              <a:buFont typeface="Arial"/>
              <a:buNone/>
              <a:defRPr sz="2000" b="0" i="0" kern="1200">
                <a:solidFill>
                  <a:schemeClr val="bg1"/>
                </a:solidFill>
                <a:latin typeface="IBM Plex Sans Regular" charset="0"/>
                <a:ea typeface="+mn-ea"/>
                <a:cs typeface="IBM Plex Sans Regular" charset="0"/>
              </a:defRPr>
            </a:lvl1pPr>
            <a:lvl2pPr marL="173038" indent="-173038" algn="l" defTabSz="457200" rtl="0" eaLnBrk="1" latinLnBrk="0" hangingPunct="1">
              <a:spcBef>
                <a:spcPct val="20000"/>
              </a:spcBef>
              <a:buFont typeface="Arial"/>
              <a:buChar char="–"/>
              <a:defRPr sz="2000" b="0" i="0" kern="1200">
                <a:solidFill>
                  <a:schemeClr val="bg1"/>
                </a:solidFill>
                <a:latin typeface="IBM Plex Sans Regular" charset="0"/>
                <a:ea typeface="+mn-ea"/>
                <a:cs typeface="IBM Plex Sans Regular" charset="0"/>
              </a:defRPr>
            </a:lvl2pPr>
            <a:lvl3pPr marL="396875" indent="-173038" algn="l" defTabSz="457200" rtl="0" eaLnBrk="1" latinLnBrk="0" hangingPunct="1">
              <a:spcBef>
                <a:spcPct val="20000"/>
              </a:spcBef>
              <a:buFont typeface="Arial"/>
              <a:buChar char="•"/>
              <a:defRPr sz="2000" b="0" i="0" kern="1200">
                <a:solidFill>
                  <a:schemeClr val="bg1"/>
                </a:solidFill>
                <a:latin typeface="IBM Plex Sans Regular" charset="0"/>
                <a:ea typeface="+mn-ea"/>
                <a:cs typeface="IBM Plex Sans Regular" charset="0"/>
              </a:defRPr>
            </a:lvl3pPr>
            <a:lvl4pPr marL="625475" indent="-168275" algn="l" defTabSz="457200" rtl="0" eaLnBrk="1" latinLnBrk="0" hangingPunct="1">
              <a:spcBef>
                <a:spcPct val="20000"/>
              </a:spcBef>
              <a:buFont typeface="Arial"/>
              <a:buChar char="–"/>
              <a:defRPr sz="2000" b="0" i="0" kern="1200">
                <a:solidFill>
                  <a:schemeClr val="bg1"/>
                </a:solidFill>
                <a:latin typeface="IBM Plex Sans Regular" charset="0"/>
                <a:ea typeface="+mn-ea"/>
                <a:cs typeface="IBM Plex Sans Regular" charset="0"/>
              </a:defRPr>
            </a:lvl4pPr>
            <a:lvl5pPr marL="803275" indent="-173038" algn="l" defTabSz="457200" rtl="0" eaLnBrk="1" latinLnBrk="0" hangingPunct="1">
              <a:spcBef>
                <a:spcPct val="20000"/>
              </a:spcBef>
              <a:buFont typeface="Arial"/>
              <a:buChar char="»"/>
              <a:defRPr sz="2000" b="0" i="0" kern="1200">
                <a:solidFill>
                  <a:schemeClr val="bg1"/>
                </a:solidFill>
                <a:latin typeface="IBM Plex Sans Regular" charset="0"/>
                <a:ea typeface="+mn-ea"/>
                <a:cs typeface="IBM Plex Sans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r>
              <a:rPr lang="en-US" sz="1100" dirty="0">
                <a:solidFill>
                  <a:srgbClr val="5596E6"/>
                </a:solidFill>
              </a:rPr>
              <a:t>HTTPS</a:t>
            </a:r>
            <a:br>
              <a:rPr lang="en-US" sz="1100" dirty="0">
                <a:solidFill>
                  <a:srgbClr val="0064FF"/>
                </a:solidFill>
              </a:rPr>
            </a:br>
            <a:br>
              <a:rPr lang="en-US" sz="1100" dirty="0">
                <a:solidFill>
                  <a:srgbClr val="0064FF"/>
                </a:solidFill>
              </a:rPr>
            </a:br>
            <a:r>
              <a:rPr lang="en-US" sz="1100" dirty="0">
                <a:solidFill>
                  <a:srgbClr val="000000"/>
                </a:solidFill>
              </a:rPr>
              <a:t>Wide reaching and secure to reach more devices</a:t>
            </a:r>
          </a:p>
        </p:txBody>
      </p:sp>
      <p:sp>
        <p:nvSpPr>
          <p:cNvPr id="37" name="Title 4">
            <a:extLst>
              <a:ext uri="{FF2B5EF4-FFF2-40B4-BE49-F238E27FC236}">
                <a16:creationId xmlns:a16="http://schemas.microsoft.com/office/drawing/2014/main" id="{7B6B45F0-F249-014C-81FA-35E510C24D6E}"/>
              </a:ext>
            </a:extLst>
          </p:cNvPr>
          <p:cNvSpPr txBox="1">
            <a:spLocks/>
          </p:cNvSpPr>
          <p:nvPr/>
        </p:nvSpPr>
        <p:spPr>
          <a:xfrm>
            <a:off x="345260" y="2126663"/>
            <a:ext cx="3810000" cy="245882"/>
          </a:xfrm>
          <a:prstGeom prst="rect">
            <a:avLst/>
          </a:prstGeom>
        </p:spPr>
        <p:txBody>
          <a:bodyPr vert="horz" lIns="0" tIns="0" rIns="0" bIns="0" rtlCol="0" anchor="t" anchorCtr="0">
            <a:noAutofit/>
          </a:bodyPr>
          <a:lstStyle>
            <a:lvl1pPr algn="l" defTabSz="457200" rtl="0" eaLnBrk="1" latinLnBrk="0" hangingPunct="1">
              <a:lnSpc>
                <a:spcPct val="100000"/>
              </a:lnSpc>
              <a:spcBef>
                <a:spcPct val="0"/>
              </a:spcBef>
              <a:buNone/>
              <a:defRPr sz="2000" b="0" i="0" kern="1200">
                <a:solidFill>
                  <a:schemeClr val="bg1"/>
                </a:solidFill>
                <a:latin typeface="IBM Plex Sans Regular" charset="0"/>
                <a:ea typeface="+mj-ea"/>
                <a:cs typeface="IBM Plex Sans Regular" charset="0"/>
              </a:defRPr>
            </a:lvl1pPr>
          </a:lstStyle>
          <a:p>
            <a:r>
              <a:rPr lang="en-US" sz="1400" i="1" dirty="0">
                <a:solidFill>
                  <a:schemeClr val="tx1"/>
                </a:solidFill>
                <a:latin typeface="IBM Plex Sans Condensed" panose="020B0506050203000203" pitchFamily="34" charset="77"/>
              </a:rPr>
              <a:t>Open standard based communication for IoT</a:t>
            </a:r>
          </a:p>
        </p:txBody>
      </p:sp>
      <p:sp>
        <p:nvSpPr>
          <p:cNvPr id="66" name="Title 4">
            <a:extLst>
              <a:ext uri="{FF2B5EF4-FFF2-40B4-BE49-F238E27FC236}">
                <a16:creationId xmlns:a16="http://schemas.microsoft.com/office/drawing/2014/main" id="{69E24862-72C9-7D4E-9C4D-9E1FA4166DBD}"/>
              </a:ext>
            </a:extLst>
          </p:cNvPr>
          <p:cNvSpPr txBox="1">
            <a:spLocks/>
          </p:cNvSpPr>
          <p:nvPr/>
        </p:nvSpPr>
        <p:spPr>
          <a:xfrm>
            <a:off x="345260" y="3944058"/>
            <a:ext cx="3810000" cy="245882"/>
          </a:xfrm>
          <a:prstGeom prst="rect">
            <a:avLst/>
          </a:prstGeom>
        </p:spPr>
        <p:txBody>
          <a:bodyPr vert="horz" lIns="0" tIns="0" rIns="0" bIns="0" rtlCol="0" anchor="t" anchorCtr="0">
            <a:noAutofit/>
          </a:bodyPr>
          <a:lstStyle>
            <a:lvl1pPr algn="l" defTabSz="457200" rtl="0" eaLnBrk="1" latinLnBrk="0" hangingPunct="1">
              <a:lnSpc>
                <a:spcPct val="100000"/>
              </a:lnSpc>
              <a:spcBef>
                <a:spcPct val="0"/>
              </a:spcBef>
              <a:buNone/>
              <a:defRPr sz="2000" b="0" i="0" kern="1200">
                <a:solidFill>
                  <a:schemeClr val="bg1"/>
                </a:solidFill>
                <a:latin typeface="IBM Plex Sans Regular" charset="0"/>
                <a:ea typeface="+mj-ea"/>
                <a:cs typeface="IBM Plex Sans Regular" charset="0"/>
              </a:defRPr>
            </a:lvl1pPr>
          </a:lstStyle>
          <a:p>
            <a:r>
              <a:rPr lang="en-US" sz="1400" i="1" dirty="0">
                <a:solidFill>
                  <a:schemeClr val="tx1"/>
                </a:solidFill>
                <a:latin typeface="IBM Plex Sans Condensed" panose="020B0506050203000203" pitchFamily="34" charset="77"/>
              </a:rPr>
              <a:t>Secure device registry</a:t>
            </a:r>
          </a:p>
        </p:txBody>
      </p:sp>
      <p:sp>
        <p:nvSpPr>
          <p:cNvPr id="62" name="Rectangle 61">
            <a:extLst>
              <a:ext uri="{FF2B5EF4-FFF2-40B4-BE49-F238E27FC236}">
                <a16:creationId xmlns:a16="http://schemas.microsoft.com/office/drawing/2014/main" id="{1C64618F-CBF0-9C43-A535-11C216286495}"/>
              </a:ext>
            </a:extLst>
          </p:cNvPr>
          <p:cNvSpPr/>
          <p:nvPr/>
        </p:nvSpPr>
        <p:spPr>
          <a:xfrm>
            <a:off x="672920" y="4321377"/>
            <a:ext cx="3810000" cy="646331"/>
          </a:xfrm>
          <a:prstGeom prst="rect">
            <a:avLst/>
          </a:prstGeom>
        </p:spPr>
        <p:txBody>
          <a:bodyPr wrap="square">
            <a:spAutoFit/>
          </a:bodyPr>
          <a:lstStyle/>
          <a:p>
            <a:pPr marL="285750" indent="-285750">
              <a:buFont typeface="Arial" panose="020B0604020202020204" pitchFamily="34" charset="0"/>
              <a:buChar char="•"/>
            </a:pPr>
            <a:r>
              <a:rPr lang="en-US" sz="1200" dirty="0">
                <a:solidFill>
                  <a:srgbClr val="000000"/>
                </a:solidFill>
                <a:latin typeface="IBM Plex Sans" panose="020B0503050203000203" pitchFamily="34" charset="77"/>
              </a:rPr>
              <a:t>Device properties and metadata</a:t>
            </a:r>
          </a:p>
          <a:p>
            <a:pPr marL="285750" indent="-285750">
              <a:buFont typeface="Arial" panose="020B0604020202020204" pitchFamily="34" charset="0"/>
              <a:buChar char="•"/>
            </a:pPr>
            <a:r>
              <a:rPr lang="en-US" sz="1200" dirty="0">
                <a:solidFill>
                  <a:srgbClr val="000000"/>
                </a:solidFill>
                <a:latin typeface="IBM Plex Sans" panose="020B0503050203000203" pitchFamily="34" charset="77"/>
              </a:rPr>
              <a:t>Security Credentials</a:t>
            </a:r>
          </a:p>
          <a:p>
            <a:pPr marL="285750" indent="-285750">
              <a:buFont typeface="Arial" panose="020B0604020202020204" pitchFamily="34" charset="0"/>
              <a:buChar char="•"/>
            </a:pPr>
            <a:r>
              <a:rPr lang="en-US" sz="1200" dirty="0">
                <a:solidFill>
                  <a:srgbClr val="000000"/>
                </a:solidFill>
                <a:latin typeface="IBM Plex Sans" panose="020B0503050203000203" pitchFamily="34" charset="77"/>
              </a:rPr>
              <a:t>Connection status</a:t>
            </a:r>
          </a:p>
        </p:txBody>
      </p:sp>
      <p:sp>
        <p:nvSpPr>
          <p:cNvPr id="70" name="Title 1">
            <a:extLst>
              <a:ext uri="{FF2B5EF4-FFF2-40B4-BE49-F238E27FC236}">
                <a16:creationId xmlns:a16="http://schemas.microsoft.com/office/drawing/2014/main" id="{B5465D54-7BDB-ED45-81B0-0B7E54BC2DBA}"/>
              </a:ext>
            </a:extLst>
          </p:cNvPr>
          <p:cNvSpPr txBox="1">
            <a:spLocks/>
          </p:cNvSpPr>
          <p:nvPr/>
        </p:nvSpPr>
        <p:spPr>
          <a:xfrm>
            <a:off x="142461" y="971027"/>
            <a:ext cx="7342478" cy="793673"/>
          </a:xfrm>
          <a:prstGeom prst="rect">
            <a:avLst/>
          </a:prstGeom>
        </p:spPr>
        <p:txBody>
          <a:bodyPr/>
          <a:lstStyle>
            <a:lvl1pPr algn="l" defTabSz="457200" rtl="0" eaLnBrk="1" latinLnBrk="0" hangingPunct="1">
              <a:lnSpc>
                <a:spcPct val="100000"/>
              </a:lnSpc>
              <a:spcBef>
                <a:spcPct val="0"/>
              </a:spcBef>
              <a:buNone/>
              <a:defRPr sz="2000" b="0" i="0" kern="1200">
                <a:solidFill>
                  <a:schemeClr val="bg1"/>
                </a:solidFill>
                <a:latin typeface="IBM Plex Sans Regular" charset="0"/>
                <a:ea typeface="+mj-ea"/>
                <a:cs typeface="IBM Plex Sans Regular" charset="0"/>
              </a:defRPr>
            </a:lvl1pPr>
          </a:lstStyle>
          <a:p>
            <a:r>
              <a:rPr lang="en-US" i="1" dirty="0">
                <a:solidFill>
                  <a:schemeClr val="tx1"/>
                </a:solidFill>
              </a:rPr>
              <a:t>Secure, scalable connectivity and integration for the </a:t>
            </a:r>
            <a:r>
              <a:rPr lang="en-US" i="1" dirty="0" err="1">
                <a:solidFill>
                  <a:schemeClr val="tx1"/>
                </a:solidFill>
              </a:rPr>
              <a:t>IIoT</a:t>
            </a:r>
            <a:endParaRPr lang="en-GB" sz="1800" i="1" dirty="0">
              <a:solidFill>
                <a:schemeClr val="tx1"/>
              </a:solidFill>
            </a:endParaRPr>
          </a:p>
        </p:txBody>
      </p:sp>
      <p:sp>
        <p:nvSpPr>
          <p:cNvPr id="17" name="Content Placeholder 1">
            <a:extLst>
              <a:ext uri="{FF2B5EF4-FFF2-40B4-BE49-F238E27FC236}">
                <a16:creationId xmlns:a16="http://schemas.microsoft.com/office/drawing/2014/main" id="{78F8D1C9-3515-254A-93FF-893C3C54E5DE}"/>
              </a:ext>
            </a:extLst>
          </p:cNvPr>
          <p:cNvSpPr txBox="1">
            <a:spLocks/>
          </p:cNvSpPr>
          <p:nvPr/>
        </p:nvSpPr>
        <p:spPr>
          <a:xfrm>
            <a:off x="4690489" y="3596844"/>
            <a:ext cx="1039073" cy="1447865"/>
          </a:xfrm>
          <a:prstGeom prst="rect">
            <a:avLst/>
          </a:prstGeom>
        </p:spPr>
        <p:txBody>
          <a:bodyPr vert="horz" lIns="0" tIns="0" rIns="0" bIns="0" rtlCol="0">
            <a:noAutofit/>
          </a:bodyPr>
          <a:lstStyle>
            <a:lvl1pPr marL="0" indent="0" algn="l" defTabSz="457200" rtl="0" eaLnBrk="1" latinLnBrk="0" hangingPunct="1">
              <a:spcBef>
                <a:spcPts val="1500"/>
              </a:spcBef>
              <a:buFont typeface="Arial"/>
              <a:buNone/>
              <a:defRPr sz="2000" b="0" i="0" kern="1200">
                <a:solidFill>
                  <a:schemeClr val="bg1"/>
                </a:solidFill>
                <a:latin typeface="IBM Plex Sans Regular" charset="0"/>
                <a:ea typeface="+mn-ea"/>
                <a:cs typeface="IBM Plex Sans Regular" charset="0"/>
              </a:defRPr>
            </a:lvl1pPr>
            <a:lvl2pPr marL="173038" indent="-173038" algn="l" defTabSz="457200" rtl="0" eaLnBrk="1" latinLnBrk="0" hangingPunct="1">
              <a:spcBef>
                <a:spcPct val="20000"/>
              </a:spcBef>
              <a:buFont typeface="Arial"/>
              <a:buChar char="–"/>
              <a:defRPr sz="2000" b="0" i="0" kern="1200">
                <a:solidFill>
                  <a:schemeClr val="bg1"/>
                </a:solidFill>
                <a:latin typeface="IBM Plex Sans Regular" charset="0"/>
                <a:ea typeface="+mn-ea"/>
                <a:cs typeface="IBM Plex Sans Regular" charset="0"/>
              </a:defRPr>
            </a:lvl2pPr>
            <a:lvl3pPr marL="396875" indent="-173038" algn="l" defTabSz="457200" rtl="0" eaLnBrk="1" latinLnBrk="0" hangingPunct="1">
              <a:spcBef>
                <a:spcPct val="20000"/>
              </a:spcBef>
              <a:buFont typeface="Arial"/>
              <a:buChar char="•"/>
              <a:defRPr sz="2000" b="0" i="0" kern="1200">
                <a:solidFill>
                  <a:schemeClr val="bg1"/>
                </a:solidFill>
                <a:latin typeface="IBM Plex Sans Regular" charset="0"/>
                <a:ea typeface="+mn-ea"/>
                <a:cs typeface="IBM Plex Sans Regular" charset="0"/>
              </a:defRPr>
            </a:lvl3pPr>
            <a:lvl4pPr marL="625475" indent="-168275" algn="l" defTabSz="457200" rtl="0" eaLnBrk="1" latinLnBrk="0" hangingPunct="1">
              <a:spcBef>
                <a:spcPct val="20000"/>
              </a:spcBef>
              <a:buFont typeface="Arial"/>
              <a:buChar char="–"/>
              <a:defRPr sz="2000" b="0" i="0" kern="1200">
                <a:solidFill>
                  <a:schemeClr val="bg1"/>
                </a:solidFill>
                <a:latin typeface="IBM Plex Sans Regular" charset="0"/>
                <a:ea typeface="+mn-ea"/>
                <a:cs typeface="IBM Plex Sans Regular" charset="0"/>
              </a:defRPr>
            </a:lvl4pPr>
            <a:lvl5pPr marL="803275" indent="-173038" algn="l" defTabSz="457200" rtl="0" eaLnBrk="1" latinLnBrk="0" hangingPunct="1">
              <a:spcBef>
                <a:spcPct val="20000"/>
              </a:spcBef>
              <a:buFont typeface="Arial"/>
              <a:buChar char="»"/>
              <a:defRPr sz="2000" b="0" i="0" kern="1200">
                <a:solidFill>
                  <a:schemeClr val="bg1"/>
                </a:solidFill>
                <a:latin typeface="IBM Plex Sans Regular" charset="0"/>
                <a:ea typeface="+mn-ea"/>
                <a:cs typeface="IBM Plex Sans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base"/>
            <a:r>
              <a:rPr lang="en-US" sz="1100" dirty="0">
                <a:solidFill>
                  <a:srgbClr val="5596E6"/>
                </a:solidFill>
              </a:rPr>
              <a:t>IBM Integration Bus</a:t>
            </a:r>
          </a:p>
          <a:p>
            <a:r>
              <a:rPr lang="en-US" sz="1100" dirty="0">
                <a:solidFill>
                  <a:schemeClr val="tx1"/>
                </a:solidFill>
              </a:rPr>
              <a:t>Manufacturing pack integrates with OPC UA/Classic and OSI </a:t>
            </a:r>
            <a:r>
              <a:rPr lang="en-US" sz="1100" dirty="0" err="1">
                <a:solidFill>
                  <a:schemeClr val="tx1"/>
                </a:solidFill>
              </a:rPr>
              <a:t>PiServers</a:t>
            </a:r>
            <a:endParaRPr lang="en-US" sz="1100" dirty="0">
              <a:solidFill>
                <a:schemeClr val="tx1"/>
              </a:solidFill>
            </a:endParaRPr>
          </a:p>
        </p:txBody>
      </p:sp>
      <p:sp>
        <p:nvSpPr>
          <p:cNvPr id="18" name="Content Placeholder 1">
            <a:extLst>
              <a:ext uri="{FF2B5EF4-FFF2-40B4-BE49-F238E27FC236}">
                <a16:creationId xmlns:a16="http://schemas.microsoft.com/office/drawing/2014/main" id="{0B955F73-B092-7F4F-B57A-F6028B99AF04}"/>
              </a:ext>
            </a:extLst>
          </p:cNvPr>
          <p:cNvSpPr txBox="1">
            <a:spLocks/>
          </p:cNvSpPr>
          <p:nvPr/>
        </p:nvSpPr>
        <p:spPr>
          <a:xfrm>
            <a:off x="7170328" y="3618679"/>
            <a:ext cx="1278592" cy="1510312"/>
          </a:xfrm>
          <a:prstGeom prst="rect">
            <a:avLst/>
          </a:prstGeom>
        </p:spPr>
        <p:txBody>
          <a:bodyPr vert="horz" lIns="0" tIns="0" rIns="0" bIns="0" rtlCol="0">
            <a:noAutofit/>
          </a:bodyPr>
          <a:lstStyle>
            <a:lvl1pPr marL="0" indent="0" algn="l" defTabSz="457200" rtl="0" eaLnBrk="1" latinLnBrk="0" hangingPunct="1">
              <a:spcBef>
                <a:spcPts val="1500"/>
              </a:spcBef>
              <a:buFont typeface="Arial"/>
              <a:buNone/>
              <a:defRPr sz="2000" b="0" i="0" kern="1200">
                <a:solidFill>
                  <a:schemeClr val="bg1"/>
                </a:solidFill>
                <a:latin typeface="IBM Plex Sans Regular" charset="0"/>
                <a:ea typeface="+mn-ea"/>
                <a:cs typeface="IBM Plex Sans Regular" charset="0"/>
              </a:defRPr>
            </a:lvl1pPr>
            <a:lvl2pPr marL="173038" indent="-173038" algn="l" defTabSz="457200" rtl="0" eaLnBrk="1" latinLnBrk="0" hangingPunct="1">
              <a:spcBef>
                <a:spcPct val="20000"/>
              </a:spcBef>
              <a:buFont typeface="Arial"/>
              <a:buChar char="–"/>
              <a:defRPr sz="2000" b="0" i="0" kern="1200">
                <a:solidFill>
                  <a:schemeClr val="bg1"/>
                </a:solidFill>
                <a:latin typeface="IBM Plex Sans Regular" charset="0"/>
                <a:ea typeface="+mn-ea"/>
                <a:cs typeface="IBM Plex Sans Regular" charset="0"/>
              </a:defRPr>
            </a:lvl2pPr>
            <a:lvl3pPr marL="396875" indent="-173038" algn="l" defTabSz="457200" rtl="0" eaLnBrk="1" latinLnBrk="0" hangingPunct="1">
              <a:spcBef>
                <a:spcPct val="20000"/>
              </a:spcBef>
              <a:buFont typeface="Arial"/>
              <a:buChar char="•"/>
              <a:defRPr sz="2000" b="0" i="0" kern="1200">
                <a:solidFill>
                  <a:schemeClr val="bg1"/>
                </a:solidFill>
                <a:latin typeface="IBM Plex Sans Regular" charset="0"/>
                <a:ea typeface="+mn-ea"/>
                <a:cs typeface="IBM Plex Sans Regular" charset="0"/>
              </a:defRPr>
            </a:lvl3pPr>
            <a:lvl4pPr marL="625475" indent="-168275" algn="l" defTabSz="457200" rtl="0" eaLnBrk="1" latinLnBrk="0" hangingPunct="1">
              <a:spcBef>
                <a:spcPct val="20000"/>
              </a:spcBef>
              <a:buFont typeface="Arial"/>
              <a:buChar char="–"/>
              <a:defRPr sz="2000" b="0" i="0" kern="1200">
                <a:solidFill>
                  <a:schemeClr val="bg1"/>
                </a:solidFill>
                <a:latin typeface="IBM Plex Sans Regular" charset="0"/>
                <a:ea typeface="+mn-ea"/>
                <a:cs typeface="IBM Plex Sans Regular" charset="0"/>
              </a:defRPr>
            </a:lvl4pPr>
            <a:lvl5pPr marL="803275" indent="-173038" algn="l" defTabSz="457200" rtl="0" eaLnBrk="1" latinLnBrk="0" hangingPunct="1">
              <a:spcBef>
                <a:spcPct val="20000"/>
              </a:spcBef>
              <a:buFont typeface="Arial"/>
              <a:buChar char="»"/>
              <a:defRPr sz="2000" b="0" i="0" kern="1200">
                <a:solidFill>
                  <a:schemeClr val="bg1"/>
                </a:solidFill>
                <a:latin typeface="IBM Plex Sans Regular" charset="0"/>
                <a:ea typeface="+mn-ea"/>
                <a:cs typeface="IBM Plex Sans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dirty="0">
                <a:solidFill>
                  <a:srgbClr val="5596E6"/>
                </a:solidFill>
              </a:rPr>
              <a:t>Fluke Connect2Assets</a:t>
            </a:r>
          </a:p>
          <a:p>
            <a:pPr lvl="0"/>
            <a:r>
              <a:rPr lang="en-US" sz="1100" dirty="0">
                <a:solidFill>
                  <a:srgbClr val="000000"/>
                </a:solidFill>
              </a:rPr>
              <a:t>Bring PLC and SCADA data directly to Watson IoT Platform and/or Maximo</a:t>
            </a:r>
          </a:p>
        </p:txBody>
      </p:sp>
      <p:sp>
        <p:nvSpPr>
          <p:cNvPr id="19" name="Title 4">
            <a:extLst>
              <a:ext uri="{FF2B5EF4-FFF2-40B4-BE49-F238E27FC236}">
                <a16:creationId xmlns:a16="http://schemas.microsoft.com/office/drawing/2014/main" id="{D4C20626-241D-9249-848C-F6DF5C0E0DA6}"/>
              </a:ext>
            </a:extLst>
          </p:cNvPr>
          <p:cNvSpPr txBox="1">
            <a:spLocks/>
          </p:cNvSpPr>
          <p:nvPr/>
        </p:nvSpPr>
        <p:spPr>
          <a:xfrm>
            <a:off x="4693946" y="2129638"/>
            <a:ext cx="2287232" cy="570053"/>
          </a:xfrm>
          <a:prstGeom prst="rect">
            <a:avLst/>
          </a:prstGeom>
        </p:spPr>
        <p:txBody>
          <a:bodyPr vert="horz" lIns="0" tIns="0" rIns="0" bIns="0" rtlCol="0" anchor="t" anchorCtr="0">
            <a:noAutofit/>
          </a:bodyPr>
          <a:lstStyle>
            <a:lvl1pPr algn="l" defTabSz="457200" rtl="0" eaLnBrk="1" latinLnBrk="0" hangingPunct="1">
              <a:lnSpc>
                <a:spcPct val="100000"/>
              </a:lnSpc>
              <a:spcBef>
                <a:spcPct val="0"/>
              </a:spcBef>
              <a:buNone/>
              <a:defRPr sz="2000" b="0" i="0" kern="1200">
                <a:solidFill>
                  <a:schemeClr val="bg1"/>
                </a:solidFill>
                <a:latin typeface="IBM Plex Sans Regular" charset="0"/>
                <a:ea typeface="+mj-ea"/>
                <a:cs typeface="IBM Plex Sans Regular" charset="0"/>
              </a:defRPr>
            </a:lvl1pPr>
          </a:lstStyle>
          <a:p>
            <a:r>
              <a:rPr lang="en-US" sz="1400" i="1" dirty="0">
                <a:solidFill>
                  <a:schemeClr val="tx1"/>
                </a:solidFill>
                <a:latin typeface="IBM Plex Sans" panose="020B0503050203000203" pitchFamily="34" charset="77"/>
              </a:rPr>
              <a:t>Industrial Integration</a:t>
            </a:r>
          </a:p>
        </p:txBody>
      </p:sp>
      <p:cxnSp>
        <p:nvCxnSpPr>
          <p:cNvPr id="20" name="Straight Connector 19">
            <a:extLst>
              <a:ext uri="{FF2B5EF4-FFF2-40B4-BE49-F238E27FC236}">
                <a16:creationId xmlns:a16="http://schemas.microsoft.com/office/drawing/2014/main" id="{B1C967D7-207E-6246-8CF3-6B2EAE6494D3}"/>
              </a:ext>
            </a:extLst>
          </p:cNvPr>
          <p:cNvCxnSpPr>
            <a:cxnSpLocks/>
          </p:cNvCxnSpPr>
          <p:nvPr/>
        </p:nvCxnSpPr>
        <p:spPr>
          <a:xfrm>
            <a:off x="4274623" y="2043164"/>
            <a:ext cx="0" cy="3151031"/>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21" name="Picture 4" descr="Image result for ibm">
            <a:extLst>
              <a:ext uri="{FF2B5EF4-FFF2-40B4-BE49-F238E27FC236}">
                <a16:creationId xmlns:a16="http://schemas.microsoft.com/office/drawing/2014/main" id="{BA06EDEC-9425-F44C-A745-F2A5A1C5283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690487" y="2984101"/>
            <a:ext cx="762720" cy="30508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Related image">
            <a:extLst>
              <a:ext uri="{FF2B5EF4-FFF2-40B4-BE49-F238E27FC236}">
                <a16:creationId xmlns:a16="http://schemas.microsoft.com/office/drawing/2014/main" id="{8BF333E0-B4C6-E94D-AA61-876309C13804}"/>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86900" y="2801613"/>
            <a:ext cx="1055548" cy="65959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Related image">
            <a:extLst>
              <a:ext uri="{FF2B5EF4-FFF2-40B4-BE49-F238E27FC236}">
                <a16:creationId xmlns:a16="http://schemas.microsoft.com/office/drawing/2014/main" id="{8DFC682F-9074-3945-ADC1-7AE79191E2E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164794" y="2735356"/>
            <a:ext cx="1284127" cy="802579"/>
          </a:xfrm>
          <a:prstGeom prst="rect">
            <a:avLst/>
          </a:prstGeom>
          <a:noFill/>
          <a:extLst>
            <a:ext uri="{909E8E84-426E-40DD-AFC4-6F175D3DCCD1}">
              <a14:hiddenFill xmlns:a14="http://schemas.microsoft.com/office/drawing/2010/main">
                <a:solidFill>
                  <a:srgbClr val="FFFFFF"/>
                </a:solidFill>
              </a14:hiddenFill>
            </a:ext>
          </a:extLst>
        </p:spPr>
      </p:pic>
      <p:sp>
        <p:nvSpPr>
          <p:cNvPr id="24" name="Content Placeholder 1">
            <a:extLst>
              <a:ext uri="{FF2B5EF4-FFF2-40B4-BE49-F238E27FC236}">
                <a16:creationId xmlns:a16="http://schemas.microsoft.com/office/drawing/2014/main" id="{A45D7564-DB59-1442-A42E-F4A84D6B556B}"/>
              </a:ext>
            </a:extLst>
          </p:cNvPr>
          <p:cNvSpPr txBox="1">
            <a:spLocks/>
          </p:cNvSpPr>
          <p:nvPr/>
        </p:nvSpPr>
        <p:spPr>
          <a:xfrm>
            <a:off x="5922171" y="3618680"/>
            <a:ext cx="1055548" cy="1447865"/>
          </a:xfrm>
          <a:prstGeom prst="rect">
            <a:avLst/>
          </a:prstGeom>
        </p:spPr>
        <p:txBody>
          <a:bodyPr vert="horz" lIns="0" tIns="0" rIns="0" bIns="0" rtlCol="0">
            <a:noAutofit/>
          </a:bodyPr>
          <a:lstStyle>
            <a:lvl1pPr marL="0" indent="0" algn="l" defTabSz="457200" rtl="0" eaLnBrk="1" latinLnBrk="0" hangingPunct="1">
              <a:spcBef>
                <a:spcPts val="1500"/>
              </a:spcBef>
              <a:buFont typeface="Arial"/>
              <a:buNone/>
              <a:defRPr sz="2000" b="0" i="0" kern="1200">
                <a:solidFill>
                  <a:schemeClr val="bg1"/>
                </a:solidFill>
                <a:latin typeface="IBM Plex Sans Regular" charset="0"/>
                <a:ea typeface="+mn-ea"/>
                <a:cs typeface="IBM Plex Sans Regular" charset="0"/>
              </a:defRPr>
            </a:lvl1pPr>
            <a:lvl2pPr marL="173038" indent="-173038" algn="l" defTabSz="457200" rtl="0" eaLnBrk="1" latinLnBrk="0" hangingPunct="1">
              <a:spcBef>
                <a:spcPct val="20000"/>
              </a:spcBef>
              <a:buFont typeface="Arial"/>
              <a:buChar char="–"/>
              <a:defRPr sz="2000" b="0" i="0" kern="1200">
                <a:solidFill>
                  <a:schemeClr val="bg1"/>
                </a:solidFill>
                <a:latin typeface="IBM Plex Sans Regular" charset="0"/>
                <a:ea typeface="+mn-ea"/>
                <a:cs typeface="IBM Plex Sans Regular" charset="0"/>
              </a:defRPr>
            </a:lvl2pPr>
            <a:lvl3pPr marL="396875" indent="-173038" algn="l" defTabSz="457200" rtl="0" eaLnBrk="1" latinLnBrk="0" hangingPunct="1">
              <a:spcBef>
                <a:spcPct val="20000"/>
              </a:spcBef>
              <a:buFont typeface="Arial"/>
              <a:buChar char="•"/>
              <a:defRPr sz="2000" b="0" i="0" kern="1200">
                <a:solidFill>
                  <a:schemeClr val="bg1"/>
                </a:solidFill>
                <a:latin typeface="IBM Plex Sans Regular" charset="0"/>
                <a:ea typeface="+mn-ea"/>
                <a:cs typeface="IBM Plex Sans Regular" charset="0"/>
              </a:defRPr>
            </a:lvl3pPr>
            <a:lvl4pPr marL="625475" indent="-168275" algn="l" defTabSz="457200" rtl="0" eaLnBrk="1" latinLnBrk="0" hangingPunct="1">
              <a:spcBef>
                <a:spcPct val="20000"/>
              </a:spcBef>
              <a:buFont typeface="Arial"/>
              <a:buChar char="–"/>
              <a:defRPr sz="2000" b="0" i="0" kern="1200">
                <a:solidFill>
                  <a:schemeClr val="bg1"/>
                </a:solidFill>
                <a:latin typeface="IBM Plex Sans Regular" charset="0"/>
                <a:ea typeface="+mn-ea"/>
                <a:cs typeface="IBM Plex Sans Regular" charset="0"/>
              </a:defRPr>
            </a:lvl4pPr>
            <a:lvl5pPr marL="803275" indent="-173038" algn="l" defTabSz="457200" rtl="0" eaLnBrk="1" latinLnBrk="0" hangingPunct="1">
              <a:spcBef>
                <a:spcPct val="20000"/>
              </a:spcBef>
              <a:buFont typeface="Arial"/>
              <a:buChar char="»"/>
              <a:defRPr sz="2000" b="0" i="0" kern="1200">
                <a:solidFill>
                  <a:schemeClr val="bg1"/>
                </a:solidFill>
                <a:latin typeface="IBM Plex Sans Regular" charset="0"/>
                <a:ea typeface="+mn-ea"/>
                <a:cs typeface="IBM Plex Sans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base"/>
            <a:r>
              <a:rPr lang="en-US" sz="1100" dirty="0" err="1">
                <a:solidFill>
                  <a:srgbClr val="5596E6"/>
                </a:solidFill>
              </a:rPr>
              <a:t>Telit</a:t>
            </a:r>
            <a:r>
              <a:rPr lang="en-US" sz="1100" dirty="0">
                <a:solidFill>
                  <a:srgbClr val="5596E6"/>
                </a:solidFill>
              </a:rPr>
              <a:t>    </a:t>
            </a:r>
            <a:r>
              <a:rPr lang="en-US" sz="1100" dirty="0" err="1">
                <a:solidFill>
                  <a:srgbClr val="5596E6"/>
                </a:solidFill>
              </a:rPr>
              <a:t>Devicewise</a:t>
            </a:r>
            <a:endParaRPr lang="en-US" sz="1100" dirty="0">
              <a:solidFill>
                <a:srgbClr val="5596E6"/>
              </a:solidFill>
            </a:endParaRPr>
          </a:p>
          <a:p>
            <a:r>
              <a:rPr lang="en-US" sz="1100" dirty="0">
                <a:solidFill>
                  <a:schemeClr val="tx1"/>
                </a:solidFill>
              </a:rPr>
              <a:t>Connect to PLCs, MES, ERP, and see the data in the Watson IoT Platform</a:t>
            </a:r>
          </a:p>
        </p:txBody>
      </p:sp>
    </p:spTree>
    <p:extLst>
      <p:ext uri="{BB962C8B-B14F-4D97-AF65-F5344CB8AC3E}">
        <p14:creationId xmlns:p14="http://schemas.microsoft.com/office/powerpoint/2010/main" val="393455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00C33E-D547-48C9-AB39-BA03A4C8870C}"/>
              </a:ext>
            </a:extLst>
          </p:cNvPr>
          <p:cNvSpPr>
            <a:spLocks noGrp="1"/>
          </p:cNvSpPr>
          <p:nvPr>
            <p:ph type="title"/>
          </p:nvPr>
        </p:nvSpPr>
        <p:spPr/>
        <p:txBody>
          <a:bodyPr/>
          <a:lstStyle/>
          <a:p>
            <a:r>
              <a:rPr lang="en-US" dirty="0"/>
              <a:t>Watson IoT Platform Connection Service</a:t>
            </a:r>
          </a:p>
        </p:txBody>
      </p:sp>
      <p:sp>
        <p:nvSpPr>
          <p:cNvPr id="2" name="Slide Number Placeholder 1">
            <a:extLst>
              <a:ext uri="{FF2B5EF4-FFF2-40B4-BE49-F238E27FC236}">
                <a16:creationId xmlns:a16="http://schemas.microsoft.com/office/drawing/2014/main" id="{0E318A96-9F88-C343-AD8C-846B2EC50B19}"/>
              </a:ext>
            </a:extLst>
          </p:cNvPr>
          <p:cNvSpPr>
            <a:spLocks noGrp="1"/>
          </p:cNvSpPr>
          <p:nvPr>
            <p:ph type="sldNum" sz="quarter" idx="10"/>
          </p:nvPr>
        </p:nvSpPr>
        <p:spPr/>
        <p:txBody>
          <a:bodyPr/>
          <a:lstStyle/>
          <a:p>
            <a:fld id="{E4DBDE34-E9B5-E04F-B662-69720E4BCB53}" type="slidenum">
              <a:rPr lang="en-US"/>
              <a:pPr/>
              <a:t>18</a:t>
            </a:fld>
            <a:endParaRPr lang="en-US"/>
          </a:p>
        </p:txBody>
      </p:sp>
      <p:sp>
        <p:nvSpPr>
          <p:cNvPr id="21" name="Content Placeholder 1">
            <a:extLst>
              <a:ext uri="{FF2B5EF4-FFF2-40B4-BE49-F238E27FC236}">
                <a16:creationId xmlns:a16="http://schemas.microsoft.com/office/drawing/2014/main" id="{CC34AE49-F0D6-5E4F-A794-F92C5B9EF76E}"/>
              </a:ext>
            </a:extLst>
          </p:cNvPr>
          <p:cNvSpPr>
            <a:spLocks noGrp="1"/>
          </p:cNvSpPr>
          <p:nvPr>
            <p:ph idx="4294967295"/>
          </p:nvPr>
        </p:nvSpPr>
        <p:spPr>
          <a:xfrm>
            <a:off x="0" y="1525850"/>
            <a:ext cx="3856038" cy="4092436"/>
          </a:xfrm>
          <a:prstGeom prst="rect">
            <a:avLst/>
          </a:prstGeom>
        </p:spPr>
        <p:txBody>
          <a:bodyPr anchor="t"/>
          <a:lstStyle/>
          <a:p>
            <a:r>
              <a:rPr lang="en-GB" sz="1600" b="1" dirty="0">
                <a:solidFill>
                  <a:srgbClr val="5596E6"/>
                </a:solidFill>
              </a:rPr>
              <a:t>Device Management</a:t>
            </a:r>
          </a:p>
          <a:p>
            <a:r>
              <a:rPr lang="en-GB" sz="1600" dirty="0">
                <a:latin typeface="IBM Plex Sans" panose="020B0503050203000203" pitchFamily="34" charset="77"/>
              </a:rPr>
              <a:t>Flexible device management console provides a preconfigured means to send events such as device reboot, factory reset, or custom device functions such firmware management and upgrades</a:t>
            </a:r>
            <a:r>
              <a:rPr lang="en-GB" sz="1600" dirty="0"/>
              <a:t>.</a:t>
            </a:r>
          </a:p>
          <a:p>
            <a:endParaRPr lang="en-GB" sz="1600" dirty="0"/>
          </a:p>
          <a:p>
            <a:r>
              <a:rPr lang="en-GB" sz="1600" b="1" dirty="0">
                <a:solidFill>
                  <a:srgbClr val="5596E6"/>
                </a:solidFill>
              </a:rPr>
              <a:t>Gateway Management</a:t>
            </a:r>
          </a:p>
          <a:p>
            <a:r>
              <a:rPr lang="en-GB" sz="1600" dirty="0"/>
              <a:t>Extra functionality and control with gateways as first class type, enabling single connection actions, automatic registrations, and device management on attached devices as separately addressable entities</a:t>
            </a:r>
          </a:p>
          <a:p>
            <a:endParaRPr lang="en-GB" sz="1600" dirty="0"/>
          </a:p>
          <a:p>
            <a:endParaRPr lang="en-GB" sz="1600" dirty="0"/>
          </a:p>
        </p:txBody>
      </p:sp>
      <p:pic>
        <p:nvPicPr>
          <p:cNvPr id="20" name="Picture 19">
            <a:extLst>
              <a:ext uri="{FF2B5EF4-FFF2-40B4-BE49-F238E27FC236}">
                <a16:creationId xmlns:a16="http://schemas.microsoft.com/office/drawing/2014/main" id="{1B7E6CE7-4D56-FD4B-A3C2-70EC5E68572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48571" y="3572068"/>
            <a:ext cx="4724073" cy="2503668"/>
          </a:xfrm>
          <a:prstGeom prst="rect">
            <a:avLst/>
          </a:prstGeom>
        </p:spPr>
      </p:pic>
      <p:sp>
        <p:nvSpPr>
          <p:cNvPr id="22" name="Rectangle 21">
            <a:extLst>
              <a:ext uri="{FF2B5EF4-FFF2-40B4-BE49-F238E27FC236}">
                <a16:creationId xmlns:a16="http://schemas.microsoft.com/office/drawing/2014/main" id="{09DBD195-BDFA-704F-A64F-5E939459530B}"/>
              </a:ext>
            </a:extLst>
          </p:cNvPr>
          <p:cNvSpPr/>
          <p:nvPr/>
        </p:nvSpPr>
        <p:spPr>
          <a:xfrm>
            <a:off x="4373155" y="1525849"/>
            <a:ext cx="4572000" cy="2062103"/>
          </a:xfrm>
          <a:prstGeom prst="rect">
            <a:avLst/>
          </a:prstGeom>
        </p:spPr>
        <p:txBody>
          <a:bodyPr wrap="square">
            <a:spAutoFit/>
          </a:bodyPr>
          <a:lstStyle/>
          <a:p>
            <a:pPr defTabSz="457200" fontAlgn="auto">
              <a:spcBef>
                <a:spcPts val="0"/>
              </a:spcBef>
              <a:spcAft>
                <a:spcPts val="0"/>
              </a:spcAft>
            </a:pPr>
            <a:r>
              <a:rPr lang="en-GB" sz="1600" b="1" dirty="0">
                <a:solidFill>
                  <a:srgbClr val="5596E6"/>
                </a:solidFill>
                <a:latin typeface="IBM Plex Sans" charset="0"/>
                <a:ea typeface="IBM Plex Sans" charset="0"/>
                <a:cs typeface="IBM Plex Sans" charset="0"/>
              </a:rPr>
              <a:t>Platform of Platforms</a:t>
            </a:r>
          </a:p>
          <a:p>
            <a:pPr defTabSz="457200" fontAlgn="auto">
              <a:spcBef>
                <a:spcPts val="0"/>
              </a:spcBef>
              <a:spcAft>
                <a:spcPts val="0"/>
              </a:spcAft>
            </a:pPr>
            <a:endParaRPr lang="en-GB" sz="1600" dirty="0">
              <a:solidFill>
                <a:srgbClr val="1E1E1E"/>
              </a:solidFill>
              <a:latin typeface="IBM Plex Sans" charset="0"/>
              <a:ea typeface="IBM Plex Sans" charset="0"/>
              <a:cs typeface="IBM Plex Sans" charset="0"/>
            </a:endParaRPr>
          </a:p>
          <a:p>
            <a:pPr defTabSz="457200" fontAlgn="auto">
              <a:spcBef>
                <a:spcPts val="0"/>
              </a:spcBef>
              <a:spcAft>
                <a:spcPts val="0"/>
              </a:spcAft>
            </a:pPr>
            <a:r>
              <a:rPr lang="en-GB" sz="1600" dirty="0">
                <a:solidFill>
                  <a:srgbClr val="595959"/>
                </a:solidFill>
                <a:latin typeface="IBM Plex Sans" panose="020B0503050203000203" pitchFamily="34" charset="77"/>
                <a:ea typeface="IBM Plex Sans" charset="0"/>
                <a:cs typeface="IBM Plex Sans" charset="0"/>
              </a:rPr>
              <a:t>Watson IoT Platform can be integrated with other platforms including 3</a:t>
            </a:r>
            <a:r>
              <a:rPr lang="en-GB" sz="1600" baseline="30000" dirty="0">
                <a:solidFill>
                  <a:srgbClr val="595959"/>
                </a:solidFill>
                <a:latin typeface="IBM Plex Sans" panose="020B0503050203000203" pitchFamily="34" charset="77"/>
                <a:ea typeface="IBM Plex Sans" charset="0"/>
                <a:cs typeface="IBM Plex Sans" charset="0"/>
              </a:rPr>
              <a:t>rd</a:t>
            </a:r>
            <a:r>
              <a:rPr lang="en-GB" sz="1600" dirty="0">
                <a:solidFill>
                  <a:srgbClr val="595959"/>
                </a:solidFill>
                <a:latin typeface="IBM Plex Sans" panose="020B0503050203000203" pitchFamily="34" charset="77"/>
                <a:ea typeface="IBM Plex Sans" charset="0"/>
                <a:cs typeface="IBM Plex Sans" charset="0"/>
              </a:rPr>
              <a:t> party device and network management platforms and enable system management with specialized services such as AT&amp;T Control </a:t>
            </a:r>
            <a:r>
              <a:rPr lang="en-GB" sz="1600" dirty="0" err="1">
                <a:solidFill>
                  <a:srgbClr val="595959"/>
                </a:solidFill>
                <a:latin typeface="IBM Plex Sans" panose="020B0503050203000203" pitchFamily="34" charset="77"/>
                <a:ea typeface="IBM Plex Sans" charset="0"/>
                <a:cs typeface="IBM Plex Sans" charset="0"/>
              </a:rPr>
              <a:t>Center</a:t>
            </a:r>
            <a:r>
              <a:rPr lang="en-GB" sz="1600" dirty="0">
                <a:solidFill>
                  <a:srgbClr val="595959"/>
                </a:solidFill>
                <a:latin typeface="IBM Plex Sans" panose="020B0503050203000203" pitchFamily="34" charset="77"/>
                <a:ea typeface="IBM Plex Sans" charset="0"/>
                <a:cs typeface="IBM Plex Sans" charset="0"/>
              </a:rPr>
              <a:t>, Jasper, Orange SIM </a:t>
            </a:r>
          </a:p>
        </p:txBody>
      </p:sp>
      <p:sp>
        <p:nvSpPr>
          <p:cNvPr id="23" name="Title 1">
            <a:extLst>
              <a:ext uri="{FF2B5EF4-FFF2-40B4-BE49-F238E27FC236}">
                <a16:creationId xmlns:a16="http://schemas.microsoft.com/office/drawing/2014/main" id="{3E8C637E-C67A-5E4C-A8AA-FA7F9E7F9E4B}"/>
              </a:ext>
            </a:extLst>
          </p:cNvPr>
          <p:cNvSpPr txBox="1">
            <a:spLocks/>
          </p:cNvSpPr>
          <p:nvPr/>
        </p:nvSpPr>
        <p:spPr>
          <a:xfrm>
            <a:off x="142460" y="971027"/>
            <a:ext cx="8461391" cy="793673"/>
          </a:xfrm>
          <a:prstGeom prst="rect">
            <a:avLst/>
          </a:prstGeom>
        </p:spPr>
        <p:txBody>
          <a:bodyPr/>
          <a:lstStyle>
            <a:lvl1pPr algn="l" defTabSz="457200" rtl="0" eaLnBrk="1" latinLnBrk="0" hangingPunct="1">
              <a:lnSpc>
                <a:spcPct val="100000"/>
              </a:lnSpc>
              <a:spcBef>
                <a:spcPct val="0"/>
              </a:spcBef>
              <a:buNone/>
              <a:defRPr sz="2000" b="0" i="0" kern="1200">
                <a:solidFill>
                  <a:schemeClr val="bg1"/>
                </a:solidFill>
                <a:latin typeface="IBM Plex Sans Regular" charset="0"/>
                <a:ea typeface="+mj-ea"/>
                <a:cs typeface="IBM Plex Sans Regular" charset="0"/>
              </a:defRPr>
            </a:lvl1pPr>
          </a:lstStyle>
          <a:p>
            <a:pPr fontAlgn="auto">
              <a:spcAft>
                <a:spcPts val="0"/>
              </a:spcAft>
            </a:pPr>
            <a:r>
              <a:rPr lang="en-US" sz="1800" i="1" dirty="0">
                <a:solidFill>
                  <a:srgbClr val="1E1E1E"/>
                </a:solidFill>
              </a:rPr>
              <a:t>Flexible device and system management for your IoT devices and applications</a:t>
            </a:r>
            <a:endParaRPr lang="en-GB" sz="1600" i="1" dirty="0">
              <a:solidFill>
                <a:srgbClr val="1E1E1E"/>
              </a:solidFill>
            </a:endParaRPr>
          </a:p>
        </p:txBody>
      </p:sp>
    </p:spTree>
    <p:extLst>
      <p:ext uri="{BB962C8B-B14F-4D97-AF65-F5344CB8AC3E}">
        <p14:creationId xmlns:p14="http://schemas.microsoft.com/office/powerpoint/2010/main" val="26435596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F1816D-4E2F-432E-9930-EBD7F10C2709}"/>
              </a:ext>
            </a:extLst>
          </p:cNvPr>
          <p:cNvSpPr>
            <a:spLocks noGrp="1"/>
          </p:cNvSpPr>
          <p:nvPr>
            <p:ph type="title"/>
          </p:nvPr>
        </p:nvSpPr>
        <p:spPr/>
        <p:txBody>
          <a:bodyPr/>
          <a:lstStyle/>
          <a:p>
            <a:r>
              <a:rPr lang="en-US" dirty="0"/>
              <a:t>Watson IoT Platform Connection Service</a:t>
            </a:r>
          </a:p>
        </p:txBody>
      </p:sp>
      <p:sp>
        <p:nvSpPr>
          <p:cNvPr id="13" name="Slide Number Placeholder 12">
            <a:extLst>
              <a:ext uri="{FF2B5EF4-FFF2-40B4-BE49-F238E27FC236}">
                <a16:creationId xmlns:a16="http://schemas.microsoft.com/office/drawing/2014/main" id="{6B3AF76C-5177-F446-8C05-7F618B7FDBCD}"/>
              </a:ext>
            </a:extLst>
          </p:cNvPr>
          <p:cNvSpPr>
            <a:spLocks noGrp="1"/>
          </p:cNvSpPr>
          <p:nvPr>
            <p:ph type="sldNum" sz="quarter" idx="10"/>
          </p:nvPr>
        </p:nvSpPr>
        <p:spPr/>
        <p:txBody>
          <a:bodyPr/>
          <a:lstStyle/>
          <a:p>
            <a:fld id="{E4DBDE34-E9B5-E04F-B662-69720E4BCB53}" type="slidenum">
              <a:rPr lang="en-US"/>
              <a:pPr/>
              <a:t>19</a:t>
            </a:fld>
            <a:endParaRPr lang="en-US"/>
          </a:p>
        </p:txBody>
      </p:sp>
      <p:sp>
        <p:nvSpPr>
          <p:cNvPr id="2" name="Content Placeholder 1"/>
          <p:cNvSpPr>
            <a:spLocks noGrp="1"/>
          </p:cNvSpPr>
          <p:nvPr>
            <p:ph idx="4294967295"/>
          </p:nvPr>
        </p:nvSpPr>
        <p:spPr>
          <a:xfrm>
            <a:off x="1866019" y="2159488"/>
            <a:ext cx="6408737" cy="3063875"/>
          </a:xfrm>
          <a:prstGeom prst="rect">
            <a:avLst/>
          </a:prstGeom>
        </p:spPr>
        <p:txBody>
          <a:bodyPr/>
          <a:lstStyle/>
          <a:p>
            <a:pPr marL="0" indent="0">
              <a:buNone/>
            </a:pPr>
            <a:r>
              <a:rPr lang="en-GB" sz="1400" b="1" dirty="0">
                <a:solidFill>
                  <a:schemeClr val="tx1"/>
                </a:solidFill>
              </a:rPr>
              <a:t>Transform &amp; Cleanse</a:t>
            </a:r>
          </a:p>
          <a:p>
            <a:pPr marL="0" indent="0">
              <a:buNone/>
            </a:pPr>
            <a:r>
              <a:rPr lang="en-GB" sz="1400" dirty="0">
                <a:solidFill>
                  <a:schemeClr val="tx1"/>
                </a:solidFill>
              </a:rPr>
              <a:t>Use devices schemas and logical interfaces to insulate applications from variability across device types, sensor models, variants and versions</a:t>
            </a:r>
            <a:br>
              <a:rPr lang="en-GB" sz="1400" dirty="0">
                <a:solidFill>
                  <a:schemeClr val="tx1"/>
                </a:solidFill>
              </a:rPr>
            </a:br>
            <a:br>
              <a:rPr lang="en-GB" sz="1400" dirty="0">
                <a:solidFill>
                  <a:schemeClr val="tx1"/>
                </a:solidFill>
              </a:rPr>
            </a:br>
            <a:br>
              <a:rPr lang="en-GB" sz="1400" dirty="0"/>
            </a:br>
            <a:endParaRPr lang="en-US" sz="1400" dirty="0"/>
          </a:p>
        </p:txBody>
      </p:sp>
      <p:sp>
        <p:nvSpPr>
          <p:cNvPr id="6" name="Title 1">
            <a:extLst>
              <a:ext uri="{FF2B5EF4-FFF2-40B4-BE49-F238E27FC236}">
                <a16:creationId xmlns:a16="http://schemas.microsoft.com/office/drawing/2014/main" id="{E1ACA7E0-5FAB-4C69-9228-C8555FF65417}"/>
              </a:ext>
            </a:extLst>
          </p:cNvPr>
          <p:cNvSpPr txBox="1">
            <a:spLocks/>
          </p:cNvSpPr>
          <p:nvPr/>
        </p:nvSpPr>
        <p:spPr>
          <a:xfrm>
            <a:off x="151254" y="971027"/>
            <a:ext cx="6166899" cy="793673"/>
          </a:xfrm>
          <a:prstGeom prst="rect">
            <a:avLst/>
          </a:prstGeom>
        </p:spPr>
        <p:txBody>
          <a:bodyPr/>
          <a:lstStyle>
            <a:lvl1pPr algn="l" defTabSz="457200" rtl="0" eaLnBrk="1" latinLnBrk="0" hangingPunct="1">
              <a:lnSpc>
                <a:spcPct val="100000"/>
              </a:lnSpc>
              <a:spcBef>
                <a:spcPct val="0"/>
              </a:spcBef>
              <a:buNone/>
              <a:defRPr sz="2000" b="0" i="0" kern="1200">
                <a:solidFill>
                  <a:schemeClr val="bg1"/>
                </a:solidFill>
                <a:latin typeface="IBM Plex Sans Regular" charset="0"/>
                <a:ea typeface="+mj-ea"/>
                <a:cs typeface="IBM Plex Sans Regular" charset="0"/>
              </a:defRPr>
            </a:lvl1pPr>
          </a:lstStyle>
          <a:p>
            <a:pPr fontAlgn="auto">
              <a:spcAft>
                <a:spcPts val="0"/>
              </a:spcAft>
            </a:pPr>
            <a:r>
              <a:rPr lang="en-GB" sz="2400" b="1" i="1" dirty="0">
                <a:solidFill>
                  <a:srgbClr val="1E1E1E"/>
                </a:solidFill>
                <a:latin typeface="IBM Plex Sans" charset="0"/>
                <a:ea typeface="IBM Plex Sans" charset="0"/>
                <a:cs typeface="IBM Plex Sans" charset="0"/>
              </a:rPr>
              <a:t>IoT data management features</a:t>
            </a:r>
            <a:endParaRPr lang="en-GB" b="1" i="1" dirty="0">
              <a:solidFill>
                <a:srgbClr val="1E1E1E"/>
              </a:solidFill>
            </a:endParaRPr>
          </a:p>
        </p:txBody>
      </p:sp>
      <p:sp>
        <p:nvSpPr>
          <p:cNvPr id="9" name="Content Placeholder 1">
            <a:extLst>
              <a:ext uri="{FF2B5EF4-FFF2-40B4-BE49-F238E27FC236}">
                <a16:creationId xmlns:a16="http://schemas.microsoft.com/office/drawing/2014/main" id="{997EE8F4-80CD-AF4F-9EE8-96DA000BF2D0}"/>
              </a:ext>
            </a:extLst>
          </p:cNvPr>
          <p:cNvSpPr txBox="1">
            <a:spLocks/>
          </p:cNvSpPr>
          <p:nvPr/>
        </p:nvSpPr>
        <p:spPr>
          <a:xfrm>
            <a:off x="1935480" y="3429001"/>
            <a:ext cx="6408420" cy="2356337"/>
          </a:xfrm>
          <a:prstGeom prst="rect">
            <a:avLst/>
          </a:prstGeom>
        </p:spPr>
        <p:txBody>
          <a:bodyPr vert="horz" lIns="0" tIns="0" rIns="0" bIns="0" rtlCol="0">
            <a:noAutofit/>
          </a:bodyPr>
          <a:lstStyle>
            <a:lvl1pPr marL="0" indent="0" algn="l" defTabSz="457200" rtl="0" eaLnBrk="1" latinLnBrk="0" hangingPunct="1">
              <a:spcBef>
                <a:spcPts val="1500"/>
              </a:spcBef>
              <a:buFont typeface="Arial"/>
              <a:buNone/>
              <a:defRPr sz="2000" b="0" i="0" kern="1200">
                <a:solidFill>
                  <a:schemeClr val="bg1"/>
                </a:solidFill>
                <a:latin typeface="IBM Plex Sans Regular" charset="0"/>
                <a:ea typeface="+mn-ea"/>
                <a:cs typeface="IBM Plex Sans Regular" charset="0"/>
              </a:defRPr>
            </a:lvl1pPr>
            <a:lvl2pPr marL="173038" indent="-173038" algn="l" defTabSz="457200" rtl="0" eaLnBrk="1" latinLnBrk="0" hangingPunct="1">
              <a:spcBef>
                <a:spcPct val="20000"/>
              </a:spcBef>
              <a:buFont typeface="Arial"/>
              <a:buChar char="–"/>
              <a:defRPr sz="2000" b="0" i="0" kern="1200">
                <a:solidFill>
                  <a:schemeClr val="bg1"/>
                </a:solidFill>
                <a:latin typeface="IBM Plex Sans Regular" charset="0"/>
                <a:ea typeface="+mn-ea"/>
                <a:cs typeface="IBM Plex Sans Regular" charset="0"/>
              </a:defRPr>
            </a:lvl2pPr>
            <a:lvl3pPr marL="396875" indent="-173038" algn="l" defTabSz="457200" rtl="0" eaLnBrk="1" latinLnBrk="0" hangingPunct="1">
              <a:spcBef>
                <a:spcPct val="20000"/>
              </a:spcBef>
              <a:buFont typeface="Arial"/>
              <a:buChar char="•"/>
              <a:defRPr sz="2000" b="0" i="0" kern="1200">
                <a:solidFill>
                  <a:schemeClr val="bg1"/>
                </a:solidFill>
                <a:latin typeface="IBM Plex Sans Regular" charset="0"/>
                <a:ea typeface="+mn-ea"/>
                <a:cs typeface="IBM Plex Sans Regular" charset="0"/>
              </a:defRPr>
            </a:lvl3pPr>
            <a:lvl4pPr marL="625475" indent="-168275" algn="l" defTabSz="457200" rtl="0" eaLnBrk="1" latinLnBrk="0" hangingPunct="1">
              <a:spcBef>
                <a:spcPct val="20000"/>
              </a:spcBef>
              <a:buFont typeface="Arial"/>
              <a:buChar char="–"/>
              <a:defRPr sz="2000" b="0" i="0" kern="1200">
                <a:solidFill>
                  <a:schemeClr val="bg1"/>
                </a:solidFill>
                <a:latin typeface="IBM Plex Sans Regular" charset="0"/>
                <a:ea typeface="+mn-ea"/>
                <a:cs typeface="IBM Plex Sans Regular" charset="0"/>
              </a:defRPr>
            </a:lvl4pPr>
            <a:lvl5pPr marL="803275" indent="-173038" algn="l" defTabSz="457200" rtl="0" eaLnBrk="1" latinLnBrk="0" hangingPunct="1">
              <a:spcBef>
                <a:spcPct val="20000"/>
              </a:spcBef>
              <a:buFont typeface="Arial"/>
              <a:buChar char="»"/>
              <a:defRPr sz="2000" b="0" i="0" kern="1200">
                <a:solidFill>
                  <a:schemeClr val="bg1"/>
                </a:solidFill>
                <a:latin typeface="IBM Plex Sans Regular" charset="0"/>
                <a:ea typeface="+mn-ea"/>
                <a:cs typeface="IBM Plex Sans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pPr>
            <a:r>
              <a:rPr lang="en-GB" sz="1400" b="1" dirty="0">
                <a:solidFill>
                  <a:srgbClr val="1E1E1E"/>
                </a:solidFill>
              </a:rPr>
              <a:t>Store &amp; Archive</a:t>
            </a:r>
          </a:p>
          <a:p>
            <a:pPr fontAlgn="auto">
              <a:spcAft>
                <a:spcPts val="0"/>
              </a:spcAft>
            </a:pPr>
            <a:r>
              <a:rPr lang="en-GB" sz="1400" dirty="0">
                <a:solidFill>
                  <a:srgbClr val="595959"/>
                </a:solidFill>
              </a:rPr>
              <a:t>Use </a:t>
            </a:r>
            <a:r>
              <a:rPr lang="en-GB" sz="1600" b="1" dirty="0">
                <a:solidFill>
                  <a:srgbClr val="0564FF"/>
                </a:solidFill>
              </a:rPr>
              <a:t>Data Lifecycle Management </a:t>
            </a:r>
            <a:r>
              <a:rPr lang="en-GB" sz="1400" dirty="0">
                <a:solidFill>
                  <a:srgbClr val="595959"/>
                </a:solidFill>
              </a:rPr>
              <a:t>to optimize storage utilization and reduce costs, whilst retaining flexibility.</a:t>
            </a:r>
          </a:p>
          <a:p>
            <a:pPr fontAlgn="auto">
              <a:spcAft>
                <a:spcPts val="0"/>
              </a:spcAft>
            </a:pPr>
            <a:r>
              <a:rPr lang="en-GB" sz="1400" dirty="0">
                <a:solidFill>
                  <a:srgbClr val="595959"/>
                </a:solidFill>
              </a:rPr>
              <a:t>Data lifecycle management takes care of limiting the growth of data in the various data stores (</a:t>
            </a:r>
            <a:r>
              <a:rPr lang="en-GB" sz="1400" dirty="0" err="1">
                <a:solidFill>
                  <a:srgbClr val="595959"/>
                </a:solidFill>
              </a:rPr>
              <a:t>DataBase</a:t>
            </a:r>
            <a:r>
              <a:rPr lang="en-GB" sz="1400" dirty="0">
                <a:solidFill>
                  <a:srgbClr val="595959"/>
                </a:solidFill>
              </a:rPr>
              <a:t> vs Object Storage) within the solution. </a:t>
            </a:r>
            <a:br>
              <a:rPr lang="en-GB" sz="1400" dirty="0">
                <a:solidFill>
                  <a:srgbClr val="595959"/>
                </a:solidFill>
              </a:rPr>
            </a:br>
            <a:br>
              <a:rPr lang="en-GB" sz="1400" dirty="0">
                <a:solidFill>
                  <a:srgbClr val="595959"/>
                </a:solidFill>
              </a:rPr>
            </a:br>
            <a:r>
              <a:rPr lang="en-GB" sz="1400" dirty="0">
                <a:solidFill>
                  <a:srgbClr val="595959"/>
                </a:solidFill>
              </a:rPr>
              <a:t>Without this, the data size would continually increase, and associated costs would grow.  Data Lifecycle automatically purges older data and moves long term data to low cost storage.</a:t>
            </a:r>
          </a:p>
        </p:txBody>
      </p:sp>
      <p:pic>
        <p:nvPicPr>
          <p:cNvPr id="10" name="Picture 9">
            <a:extLst>
              <a:ext uri="{FF2B5EF4-FFF2-40B4-BE49-F238E27FC236}">
                <a16:creationId xmlns:a16="http://schemas.microsoft.com/office/drawing/2014/main" id="{E456C426-AAB9-D149-B4EC-58C447ADFC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9244" y="2316774"/>
            <a:ext cx="560150" cy="560150"/>
          </a:xfrm>
          <a:prstGeom prst="rect">
            <a:avLst/>
          </a:prstGeom>
        </p:spPr>
      </p:pic>
      <p:pic>
        <p:nvPicPr>
          <p:cNvPr id="11" name="Picture 10">
            <a:extLst>
              <a:ext uri="{FF2B5EF4-FFF2-40B4-BE49-F238E27FC236}">
                <a16:creationId xmlns:a16="http://schemas.microsoft.com/office/drawing/2014/main" id="{C2580BAE-8034-EE42-A36C-7BB0D6860E1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9244" y="3684193"/>
            <a:ext cx="598168" cy="593769"/>
          </a:xfrm>
          <a:prstGeom prst="rect">
            <a:avLst/>
          </a:prstGeom>
        </p:spPr>
      </p:pic>
    </p:spTree>
    <p:extLst>
      <p:ext uri="{BB962C8B-B14F-4D97-AF65-F5344CB8AC3E}">
        <p14:creationId xmlns:p14="http://schemas.microsoft.com/office/powerpoint/2010/main" val="445536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5293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12468-E95D-444E-A8E5-0F58DBDA4BF5}"/>
              </a:ext>
            </a:extLst>
          </p:cNvPr>
          <p:cNvSpPr>
            <a:spLocks noGrp="1"/>
          </p:cNvSpPr>
          <p:nvPr>
            <p:ph type="title"/>
          </p:nvPr>
        </p:nvSpPr>
        <p:spPr/>
        <p:txBody>
          <a:bodyPr/>
          <a:lstStyle/>
          <a:p>
            <a:r>
              <a:rPr lang="en-US" dirty="0"/>
              <a:t>IoT Introduction</a:t>
            </a:r>
          </a:p>
        </p:txBody>
      </p:sp>
    </p:spTree>
    <p:extLst>
      <p:ext uri="{BB962C8B-B14F-4D97-AF65-F5344CB8AC3E}">
        <p14:creationId xmlns:p14="http://schemas.microsoft.com/office/powerpoint/2010/main" val="38638719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9DA1E6B8-5679-134C-974C-E121C2ECBF45}"/>
              </a:ext>
            </a:extLst>
          </p:cNvPr>
          <p:cNvSpPr/>
          <p:nvPr/>
        </p:nvSpPr>
        <p:spPr>
          <a:xfrm>
            <a:off x="142462" y="4283993"/>
            <a:ext cx="8826279" cy="1291561"/>
          </a:xfrm>
          <a:prstGeom prst="rect">
            <a:avLst/>
          </a:prstGeom>
          <a:solidFill>
            <a:srgbClr val="174B87"/>
          </a:solidFill>
        </p:spPr>
        <p:txBody>
          <a:bodyPr wrap="square" lIns="0" tIns="0" rIns="0" bIns="0" rtlCol="0" anchor="ctr">
            <a:noAutofit/>
          </a:bodyPr>
          <a:lstStyle/>
          <a:p>
            <a:pPr algn="ctr"/>
            <a:endParaRPr lang="en-US" sz="1200" dirty="0" err="1">
              <a:solidFill>
                <a:srgbClr val="002060"/>
              </a:solidFill>
              <a:latin typeface="Arial"/>
              <a:cs typeface="Arial"/>
            </a:endParaRPr>
          </a:p>
        </p:txBody>
      </p:sp>
      <p:sp>
        <p:nvSpPr>
          <p:cNvPr id="5" name="Title 4">
            <a:extLst>
              <a:ext uri="{FF2B5EF4-FFF2-40B4-BE49-F238E27FC236}">
                <a16:creationId xmlns:a16="http://schemas.microsoft.com/office/drawing/2014/main" id="{E1028D40-0186-413B-92BC-1B37B96D3BD0}"/>
              </a:ext>
            </a:extLst>
          </p:cNvPr>
          <p:cNvSpPr>
            <a:spLocks noGrp="1"/>
          </p:cNvSpPr>
          <p:nvPr>
            <p:ph type="title"/>
          </p:nvPr>
        </p:nvSpPr>
        <p:spPr/>
        <p:txBody>
          <a:bodyPr>
            <a:normAutofit fontScale="90000"/>
          </a:bodyPr>
          <a:lstStyle/>
          <a:p>
            <a:r>
              <a:rPr lang="en-US" dirty="0"/>
              <a:t>Watson IoT Platform Analytics Service </a:t>
            </a:r>
            <a:br>
              <a:rPr lang="en-US" dirty="0"/>
            </a:br>
            <a:endParaRPr lang="en-US" dirty="0"/>
          </a:p>
        </p:txBody>
      </p:sp>
      <p:sp>
        <p:nvSpPr>
          <p:cNvPr id="4" name="Slide Number Placeholder 3"/>
          <p:cNvSpPr>
            <a:spLocks noGrp="1"/>
          </p:cNvSpPr>
          <p:nvPr>
            <p:ph type="sldNum" sz="quarter" idx="10"/>
          </p:nvPr>
        </p:nvSpPr>
        <p:spPr/>
        <p:txBody>
          <a:bodyPr/>
          <a:lstStyle/>
          <a:p>
            <a:fld id="{E4DBDE34-E9B5-E04F-B662-69720E4BCB53}" type="slidenum">
              <a:rPr lang="en-US" noProof="0" smtClean="0"/>
              <a:pPr/>
              <a:t>20</a:t>
            </a:fld>
            <a:endParaRPr lang="en-US" noProof="0"/>
          </a:p>
        </p:txBody>
      </p:sp>
      <p:sp>
        <p:nvSpPr>
          <p:cNvPr id="6" name="Title 1">
            <a:extLst>
              <a:ext uri="{FF2B5EF4-FFF2-40B4-BE49-F238E27FC236}">
                <a16:creationId xmlns:a16="http://schemas.microsoft.com/office/drawing/2014/main" id="{E1ACA7E0-5FAB-4C69-9228-C8555FF65417}"/>
              </a:ext>
            </a:extLst>
          </p:cNvPr>
          <p:cNvSpPr txBox="1">
            <a:spLocks/>
          </p:cNvSpPr>
          <p:nvPr/>
        </p:nvSpPr>
        <p:spPr>
          <a:xfrm>
            <a:off x="142462" y="971027"/>
            <a:ext cx="8324530" cy="793673"/>
          </a:xfrm>
          <a:prstGeom prst="rect">
            <a:avLst/>
          </a:prstGeom>
        </p:spPr>
        <p:txBody>
          <a:bodyPr/>
          <a:lstStyle>
            <a:lvl1pPr algn="l" defTabSz="457200" rtl="0" eaLnBrk="1" latinLnBrk="0" hangingPunct="1">
              <a:lnSpc>
                <a:spcPct val="100000"/>
              </a:lnSpc>
              <a:spcBef>
                <a:spcPct val="0"/>
              </a:spcBef>
              <a:buNone/>
              <a:defRPr sz="2000" b="0" i="0" kern="1200">
                <a:solidFill>
                  <a:schemeClr val="bg1"/>
                </a:solidFill>
                <a:latin typeface="IBM Plex Sans Regular" charset="0"/>
                <a:ea typeface="+mj-ea"/>
                <a:cs typeface="IBM Plex Sans Regular" charset="0"/>
              </a:defRPr>
            </a:lvl1pPr>
          </a:lstStyle>
          <a:p>
            <a:r>
              <a:rPr lang="en-US" sz="1800" i="1" dirty="0">
                <a:solidFill>
                  <a:schemeClr val="tx1"/>
                </a:solidFill>
              </a:rPr>
              <a:t>Explore, visualize and gain insight from your data with </a:t>
            </a:r>
            <a:r>
              <a:rPr lang="en-US" sz="1800" b="1" i="1" dirty="0">
                <a:solidFill>
                  <a:srgbClr val="0564FF"/>
                </a:solidFill>
              </a:rPr>
              <a:t>AI driven analytics</a:t>
            </a:r>
            <a:br>
              <a:rPr lang="en-US" sz="1800" i="1" dirty="0">
                <a:solidFill>
                  <a:schemeClr val="tx1"/>
                </a:solidFill>
              </a:rPr>
            </a:br>
            <a:endParaRPr lang="en-GB" sz="1800" i="1" dirty="0">
              <a:solidFill>
                <a:schemeClr val="tx1"/>
              </a:solidFill>
            </a:endParaRPr>
          </a:p>
        </p:txBody>
      </p:sp>
      <p:sp>
        <p:nvSpPr>
          <p:cNvPr id="10" name="Text Placeholder 8">
            <a:extLst>
              <a:ext uri="{FF2B5EF4-FFF2-40B4-BE49-F238E27FC236}">
                <a16:creationId xmlns:a16="http://schemas.microsoft.com/office/drawing/2014/main" id="{FFD76078-4779-BB4C-AF68-6144DE4D9696}"/>
              </a:ext>
            </a:extLst>
          </p:cNvPr>
          <p:cNvSpPr txBox="1">
            <a:spLocks/>
          </p:cNvSpPr>
          <p:nvPr/>
        </p:nvSpPr>
        <p:spPr>
          <a:xfrm>
            <a:off x="204659" y="4371113"/>
            <a:ext cx="4257992" cy="983833"/>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ltLang="en-US" sz="1200" b="1" kern="0" dirty="0">
                <a:solidFill>
                  <a:srgbClr val="FFFFFF"/>
                </a:solidFill>
                <a:latin typeface="IBM Plex Sans" charset="0"/>
                <a:ea typeface="IBM Plex Sans" charset="0"/>
                <a:cs typeface="IBM Plex Sans" charset="0"/>
              </a:rPr>
              <a:t>Deep Learning and Machine Learning </a:t>
            </a:r>
          </a:p>
          <a:p>
            <a:pPr marL="117475"/>
            <a:r>
              <a:rPr lang="en-GB" altLang="en-US" sz="1200" kern="0" dirty="0">
                <a:solidFill>
                  <a:srgbClr val="FFFFFF"/>
                </a:solidFill>
                <a:latin typeface="IBM Plex Sans" charset="0"/>
                <a:ea typeface="IBM Plex Sans" charset="0"/>
                <a:cs typeface="IBM Plex Sans" charset="0"/>
              </a:rPr>
              <a:t>Combine supervised and unsupervised learning along with machine learning libraries and optimization algorithms to improve operations, performance, and KPIs</a:t>
            </a:r>
          </a:p>
        </p:txBody>
      </p:sp>
      <p:sp>
        <p:nvSpPr>
          <p:cNvPr id="38" name="Rectangle 37">
            <a:extLst>
              <a:ext uri="{FF2B5EF4-FFF2-40B4-BE49-F238E27FC236}">
                <a16:creationId xmlns:a16="http://schemas.microsoft.com/office/drawing/2014/main" id="{79B36AF4-76CD-A64F-ABF3-86FFB4DED316}"/>
              </a:ext>
            </a:extLst>
          </p:cNvPr>
          <p:cNvSpPr/>
          <p:nvPr/>
        </p:nvSpPr>
        <p:spPr>
          <a:xfrm>
            <a:off x="4684172" y="4371113"/>
            <a:ext cx="4130040" cy="646331"/>
          </a:xfrm>
          <a:prstGeom prst="rect">
            <a:avLst/>
          </a:prstGeom>
        </p:spPr>
        <p:txBody>
          <a:bodyPr wrap="square">
            <a:spAutoFit/>
          </a:bodyPr>
          <a:lstStyle/>
          <a:p>
            <a:pPr lvl="0"/>
            <a:r>
              <a:rPr lang="en-GB" altLang="en-US" sz="1200" b="1" kern="0" dirty="0">
                <a:solidFill>
                  <a:srgbClr val="FFFFFF"/>
                </a:solidFill>
                <a:latin typeface="IBM Plex Sans" charset="0"/>
                <a:ea typeface="IBM Plex Sans" charset="0"/>
                <a:cs typeface="IBM Plex Sans" charset="0"/>
              </a:rPr>
              <a:t>Semantic Reasoning</a:t>
            </a:r>
          </a:p>
          <a:p>
            <a:pPr marL="117475" defTabSz="685800">
              <a:defRPr/>
            </a:pPr>
            <a:r>
              <a:rPr lang="en-GB" sz="1200" dirty="0">
                <a:solidFill>
                  <a:srgbClr val="FFFFFF"/>
                </a:solidFill>
                <a:latin typeface="IBM Plex Sans" charset="0"/>
                <a:ea typeface="IBM Plex Sans" charset="0"/>
                <a:cs typeface="IBM Plex Sans" charset="0"/>
              </a:rPr>
              <a:t>Visualize how data relate to each other through knowledge graphs with semantic reasoning</a:t>
            </a:r>
            <a:endParaRPr lang="en-GB" altLang="en-US" sz="1100" kern="0" dirty="0">
              <a:solidFill>
                <a:srgbClr val="FFFFFF"/>
              </a:solidFill>
              <a:latin typeface="IBM Plex Sans" charset="0"/>
              <a:ea typeface="IBM Plex Sans" charset="0"/>
              <a:cs typeface="IBM Plex Sans" charset="0"/>
            </a:endParaRPr>
          </a:p>
        </p:txBody>
      </p:sp>
      <p:sp>
        <p:nvSpPr>
          <p:cNvPr id="39" name="Rectangle 38">
            <a:extLst>
              <a:ext uri="{FF2B5EF4-FFF2-40B4-BE49-F238E27FC236}">
                <a16:creationId xmlns:a16="http://schemas.microsoft.com/office/drawing/2014/main" id="{1FA61E2B-1CA6-7D46-8E9D-B21DE1FF579D}"/>
              </a:ext>
            </a:extLst>
          </p:cNvPr>
          <p:cNvSpPr/>
          <p:nvPr/>
        </p:nvSpPr>
        <p:spPr>
          <a:xfrm>
            <a:off x="1260834" y="2762905"/>
            <a:ext cx="1779547" cy="1077218"/>
          </a:xfrm>
          <a:prstGeom prst="rect">
            <a:avLst/>
          </a:prstGeom>
        </p:spPr>
        <p:txBody>
          <a:bodyPr wrap="square">
            <a:spAutoFit/>
          </a:bodyPr>
          <a:lstStyle/>
          <a:p>
            <a:pPr algn="ctr" defTabSz="411470">
              <a:spcBef>
                <a:spcPts val="1215"/>
              </a:spcBef>
            </a:pPr>
            <a:r>
              <a:rPr lang="en-GB" sz="1600" kern="0" dirty="0">
                <a:solidFill>
                  <a:schemeClr val="bg1">
                    <a:lumMod val="75000"/>
                  </a:schemeClr>
                </a:solidFill>
                <a:latin typeface="IBM Plex Sans" charset="0"/>
                <a:ea typeface="IBM Plex Sans" charset="0"/>
                <a:cs typeface="IBM Plex Sans" charset="0"/>
              </a:rPr>
              <a:t>Explore and visualize data patterns of your IoT data</a:t>
            </a:r>
          </a:p>
        </p:txBody>
      </p:sp>
      <p:sp>
        <p:nvSpPr>
          <p:cNvPr id="40" name="Rectangle 39">
            <a:extLst>
              <a:ext uri="{FF2B5EF4-FFF2-40B4-BE49-F238E27FC236}">
                <a16:creationId xmlns:a16="http://schemas.microsoft.com/office/drawing/2014/main" id="{25365DBF-F9EF-9C46-8C85-807CA120B61B}"/>
              </a:ext>
            </a:extLst>
          </p:cNvPr>
          <p:cNvSpPr/>
          <p:nvPr/>
        </p:nvSpPr>
        <p:spPr>
          <a:xfrm>
            <a:off x="3474720" y="2759870"/>
            <a:ext cx="1882140" cy="1077218"/>
          </a:xfrm>
          <a:prstGeom prst="rect">
            <a:avLst/>
          </a:prstGeom>
        </p:spPr>
        <p:txBody>
          <a:bodyPr wrap="square">
            <a:spAutoFit/>
          </a:bodyPr>
          <a:lstStyle/>
          <a:p>
            <a:pPr algn="ctr" defTabSz="411470">
              <a:spcBef>
                <a:spcPts val="1215"/>
              </a:spcBef>
            </a:pPr>
            <a:r>
              <a:rPr lang="en-GB" sz="1600" kern="0" dirty="0">
                <a:solidFill>
                  <a:schemeClr val="bg1">
                    <a:lumMod val="75000"/>
                  </a:schemeClr>
                </a:solidFill>
                <a:latin typeface="IBM Plex Sans" charset="0"/>
                <a:ea typeface="IBM Plex Sans" charset="0"/>
                <a:cs typeface="IBM Plex Sans" charset="0"/>
              </a:rPr>
              <a:t>Enrich data with analytic functions that are focused on business KPIs</a:t>
            </a:r>
          </a:p>
        </p:txBody>
      </p:sp>
      <p:sp>
        <p:nvSpPr>
          <p:cNvPr id="41" name="Rectangle 40">
            <a:extLst>
              <a:ext uri="{FF2B5EF4-FFF2-40B4-BE49-F238E27FC236}">
                <a16:creationId xmlns:a16="http://schemas.microsoft.com/office/drawing/2014/main" id="{BC1C1D6B-8FA5-6149-B1F7-8A739B873A42}"/>
              </a:ext>
            </a:extLst>
          </p:cNvPr>
          <p:cNvSpPr/>
          <p:nvPr/>
        </p:nvSpPr>
        <p:spPr>
          <a:xfrm>
            <a:off x="5791201" y="2760029"/>
            <a:ext cx="1939013" cy="1077218"/>
          </a:xfrm>
          <a:prstGeom prst="rect">
            <a:avLst/>
          </a:prstGeom>
        </p:spPr>
        <p:txBody>
          <a:bodyPr wrap="square">
            <a:spAutoFit/>
          </a:bodyPr>
          <a:lstStyle/>
          <a:p>
            <a:pPr algn="ctr" defTabSz="411470">
              <a:spcBef>
                <a:spcPts val="1215"/>
              </a:spcBef>
            </a:pPr>
            <a:r>
              <a:rPr lang="en-GB" sz="1600" kern="0" dirty="0">
                <a:solidFill>
                  <a:schemeClr val="bg1">
                    <a:lumMod val="75000"/>
                  </a:schemeClr>
                </a:solidFill>
                <a:latin typeface="IBM Plex Sans" charset="0"/>
                <a:ea typeface="IBM Plex Sans" charset="0"/>
                <a:cs typeface="IBM Plex Sans" charset="0"/>
              </a:rPr>
              <a:t>Extend </a:t>
            </a:r>
            <a:r>
              <a:rPr lang="en-GB" sz="1600" kern="0" dirty="0" err="1">
                <a:solidFill>
                  <a:schemeClr val="bg1">
                    <a:lumMod val="75000"/>
                  </a:schemeClr>
                </a:solidFill>
                <a:latin typeface="IBM Plex Sans" charset="0"/>
                <a:ea typeface="IBM Plex Sans" charset="0"/>
                <a:cs typeface="IBM Plex Sans" charset="0"/>
              </a:rPr>
              <a:t>catalog</a:t>
            </a:r>
            <a:r>
              <a:rPr lang="en-GB" sz="1600" kern="0" dirty="0">
                <a:solidFill>
                  <a:schemeClr val="bg1">
                    <a:lumMod val="75000"/>
                  </a:schemeClr>
                </a:solidFill>
                <a:latin typeface="IBM Plex Sans" charset="0"/>
                <a:ea typeface="IBM Plex Sans" charset="0"/>
                <a:cs typeface="IBM Plex Sans" charset="0"/>
              </a:rPr>
              <a:t> with advanced and custom models including AI</a:t>
            </a:r>
          </a:p>
        </p:txBody>
      </p:sp>
      <p:pic>
        <p:nvPicPr>
          <p:cNvPr id="43" name="Picture 42">
            <a:extLst>
              <a:ext uri="{FF2B5EF4-FFF2-40B4-BE49-F238E27FC236}">
                <a16:creationId xmlns:a16="http://schemas.microsoft.com/office/drawing/2014/main" id="{F86BBA51-EB55-754F-B503-F79A06391BE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40328" y="2079624"/>
            <a:ext cx="550924" cy="616847"/>
          </a:xfrm>
          <a:prstGeom prst="rect">
            <a:avLst/>
          </a:prstGeom>
        </p:spPr>
      </p:pic>
      <p:pic>
        <p:nvPicPr>
          <p:cNvPr id="44" name="Picture 43">
            <a:extLst>
              <a:ext uri="{FF2B5EF4-FFF2-40B4-BE49-F238E27FC236}">
                <a16:creationId xmlns:a16="http://schemas.microsoft.com/office/drawing/2014/main" id="{CF07C243-4E3C-E74B-86D1-74509846D3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42183" y="2107501"/>
            <a:ext cx="616847" cy="616847"/>
          </a:xfrm>
          <a:prstGeom prst="rect">
            <a:avLst/>
          </a:prstGeom>
        </p:spPr>
      </p:pic>
      <p:pic>
        <p:nvPicPr>
          <p:cNvPr id="45" name="Picture 44">
            <a:extLst>
              <a:ext uri="{FF2B5EF4-FFF2-40B4-BE49-F238E27FC236}">
                <a16:creationId xmlns:a16="http://schemas.microsoft.com/office/drawing/2014/main" id="{CE92E0B1-DD5D-3848-86B4-F61B89BFC2D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56957" y="2107500"/>
            <a:ext cx="584473" cy="588970"/>
          </a:xfrm>
          <a:prstGeom prst="rect">
            <a:avLst/>
          </a:prstGeom>
        </p:spPr>
      </p:pic>
      <p:sp>
        <p:nvSpPr>
          <p:cNvPr id="2" name="TextBox 1">
            <a:extLst>
              <a:ext uri="{FF2B5EF4-FFF2-40B4-BE49-F238E27FC236}">
                <a16:creationId xmlns:a16="http://schemas.microsoft.com/office/drawing/2014/main" id="{8CD5F3A4-CA9E-F940-A8C6-6E373788D9C1}"/>
              </a:ext>
            </a:extLst>
          </p:cNvPr>
          <p:cNvSpPr txBox="1"/>
          <p:nvPr/>
        </p:nvSpPr>
        <p:spPr>
          <a:xfrm>
            <a:off x="5143500" y="5313943"/>
            <a:ext cx="3825240" cy="261610"/>
          </a:xfrm>
          <a:prstGeom prst="rect">
            <a:avLst/>
          </a:prstGeom>
          <a:noFill/>
        </p:spPr>
        <p:txBody>
          <a:bodyPr wrap="square" rtlCol="0">
            <a:spAutoFit/>
          </a:bodyPr>
          <a:lstStyle/>
          <a:p>
            <a:r>
              <a:rPr lang="en-US" sz="1100" dirty="0">
                <a:solidFill>
                  <a:srgbClr val="FFFFFF"/>
                </a:solidFill>
              </a:rPr>
              <a:t>*Advanced capabilities available through industry solutions</a:t>
            </a:r>
          </a:p>
        </p:txBody>
      </p:sp>
    </p:spTree>
    <p:extLst>
      <p:ext uri="{BB962C8B-B14F-4D97-AF65-F5344CB8AC3E}">
        <p14:creationId xmlns:p14="http://schemas.microsoft.com/office/powerpoint/2010/main" val="33348521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 name="Picture 23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93926" y="2260264"/>
            <a:ext cx="365760" cy="365760"/>
          </a:xfrm>
          <a:prstGeom prst="rect">
            <a:avLst/>
          </a:prstGeom>
        </p:spPr>
      </p:pic>
      <p:grpSp>
        <p:nvGrpSpPr>
          <p:cNvPr id="251" name="Group 250"/>
          <p:cNvGrpSpPr/>
          <p:nvPr/>
        </p:nvGrpSpPr>
        <p:grpSpPr>
          <a:xfrm>
            <a:off x="6538250" y="2785569"/>
            <a:ext cx="990028" cy="522084"/>
            <a:chOff x="5892036" y="4318053"/>
            <a:chExt cx="990028" cy="522084"/>
          </a:xfrm>
        </p:grpSpPr>
        <p:sp>
          <p:nvSpPr>
            <p:cNvPr id="252" name="Rounded Rectangle 251"/>
            <p:cNvSpPr/>
            <p:nvPr/>
          </p:nvSpPr>
          <p:spPr>
            <a:xfrm rot="5400000">
              <a:off x="6126008" y="4084081"/>
              <a:ext cx="522084" cy="990028"/>
            </a:xfrm>
            <a:prstGeom prst="roundRect">
              <a:avLst>
                <a:gd name="adj" fmla="val 12500"/>
              </a:avLst>
            </a:prstGeom>
            <a:solidFill>
              <a:srgbClr val="A970FF"/>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53" name="TextBox 252"/>
            <p:cNvSpPr txBox="1"/>
            <p:nvPr/>
          </p:nvSpPr>
          <p:spPr>
            <a:xfrm>
              <a:off x="5898912" y="4455120"/>
              <a:ext cx="970137" cy="261610"/>
            </a:xfrm>
            <a:prstGeom prst="rect">
              <a:avLst/>
            </a:prstGeom>
            <a:noFill/>
          </p:spPr>
          <p:txBody>
            <a:bodyPr wrap="none" rtlCol="0">
              <a:spAutoFit/>
            </a:bodyPr>
            <a:lstStyle/>
            <a:p>
              <a:r>
                <a:rPr lang="en-US" sz="1100" dirty="0">
                  <a:solidFill>
                    <a:srgbClr val="FFFFFF"/>
                  </a:solidFill>
                  <a:latin typeface="IBM Plex Sans" charset="0"/>
                  <a:ea typeface="IBM Plex Sans" charset="0"/>
                  <a:cs typeface="IBM Plex Sans" charset="0"/>
                </a:rPr>
                <a:t>Applications</a:t>
              </a:r>
            </a:p>
          </p:txBody>
        </p:sp>
      </p:grpSp>
      <p:grpSp>
        <p:nvGrpSpPr>
          <p:cNvPr id="254" name="Group 253"/>
          <p:cNvGrpSpPr/>
          <p:nvPr/>
        </p:nvGrpSpPr>
        <p:grpSpPr>
          <a:xfrm>
            <a:off x="6538250" y="3343100"/>
            <a:ext cx="990028" cy="522084"/>
            <a:chOff x="5892036" y="4882458"/>
            <a:chExt cx="990028" cy="522084"/>
          </a:xfrm>
        </p:grpSpPr>
        <p:sp>
          <p:nvSpPr>
            <p:cNvPr id="255" name="Rounded Rectangle 254"/>
            <p:cNvSpPr/>
            <p:nvPr/>
          </p:nvSpPr>
          <p:spPr>
            <a:xfrm rot="5400000">
              <a:off x="6126008" y="4648486"/>
              <a:ext cx="522084" cy="990028"/>
            </a:xfrm>
            <a:prstGeom prst="roundRect">
              <a:avLst>
                <a:gd name="adj" fmla="val 12500"/>
              </a:avLst>
            </a:prstGeom>
            <a:solidFill>
              <a:srgbClr val="A970FF"/>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56" name="TextBox 255"/>
            <p:cNvSpPr txBox="1"/>
            <p:nvPr/>
          </p:nvSpPr>
          <p:spPr>
            <a:xfrm>
              <a:off x="5960788" y="5019525"/>
              <a:ext cx="865943" cy="261610"/>
            </a:xfrm>
            <a:prstGeom prst="rect">
              <a:avLst/>
            </a:prstGeom>
            <a:noFill/>
          </p:spPr>
          <p:txBody>
            <a:bodyPr wrap="none" rtlCol="0">
              <a:spAutoFit/>
            </a:bodyPr>
            <a:lstStyle/>
            <a:p>
              <a:r>
                <a:rPr lang="en-US" sz="1100">
                  <a:solidFill>
                    <a:srgbClr val="FFFFFF"/>
                  </a:solidFill>
                  <a:latin typeface="IBM Plex Sans" charset="0"/>
                  <a:ea typeface="IBM Plex Sans" charset="0"/>
                  <a:cs typeface="IBM Plex Sans" charset="0"/>
                </a:rPr>
                <a:t>Dashboard</a:t>
              </a:r>
              <a:endParaRPr lang="en-US" sz="1100" dirty="0">
                <a:solidFill>
                  <a:srgbClr val="FFFFFF"/>
                </a:solidFill>
                <a:latin typeface="IBM Plex Sans" charset="0"/>
                <a:ea typeface="IBM Plex Sans" charset="0"/>
                <a:cs typeface="IBM Plex Sans" charset="0"/>
              </a:endParaRPr>
            </a:p>
          </p:txBody>
        </p:sp>
      </p:grpSp>
      <p:grpSp>
        <p:nvGrpSpPr>
          <p:cNvPr id="257" name="Group 256"/>
          <p:cNvGrpSpPr/>
          <p:nvPr/>
        </p:nvGrpSpPr>
        <p:grpSpPr>
          <a:xfrm>
            <a:off x="6538250" y="3927491"/>
            <a:ext cx="990028" cy="522084"/>
            <a:chOff x="5892036" y="4882458"/>
            <a:chExt cx="990028" cy="522084"/>
          </a:xfrm>
        </p:grpSpPr>
        <p:sp>
          <p:nvSpPr>
            <p:cNvPr id="258" name="Rounded Rectangle 257"/>
            <p:cNvSpPr/>
            <p:nvPr/>
          </p:nvSpPr>
          <p:spPr>
            <a:xfrm rot="5400000">
              <a:off x="6126008" y="4648486"/>
              <a:ext cx="522084" cy="990028"/>
            </a:xfrm>
            <a:prstGeom prst="roundRect">
              <a:avLst>
                <a:gd name="adj" fmla="val 12500"/>
              </a:avLst>
            </a:prstGeom>
            <a:solidFill>
              <a:srgbClr val="A970FF"/>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59" name="TextBox 258"/>
            <p:cNvSpPr txBox="1"/>
            <p:nvPr/>
          </p:nvSpPr>
          <p:spPr>
            <a:xfrm>
              <a:off x="6002038" y="5019525"/>
              <a:ext cx="776175" cy="261610"/>
            </a:xfrm>
            <a:prstGeom prst="rect">
              <a:avLst/>
            </a:prstGeom>
            <a:noFill/>
          </p:spPr>
          <p:txBody>
            <a:bodyPr wrap="none" rtlCol="0">
              <a:spAutoFit/>
            </a:bodyPr>
            <a:lstStyle/>
            <a:p>
              <a:r>
                <a:rPr lang="en-US" sz="1100">
                  <a:solidFill>
                    <a:srgbClr val="FFFFFF"/>
                  </a:solidFill>
                  <a:latin typeface="IBM Plex Sans" charset="0"/>
                  <a:ea typeface="IBM Plex Sans" charset="0"/>
                  <a:cs typeface="IBM Plex Sans" charset="0"/>
                </a:rPr>
                <a:t>Solutions</a:t>
              </a:r>
              <a:endParaRPr lang="en-US" sz="1100" dirty="0">
                <a:solidFill>
                  <a:srgbClr val="FFFFFF"/>
                </a:solidFill>
                <a:latin typeface="IBM Plex Sans" charset="0"/>
                <a:ea typeface="IBM Plex Sans" charset="0"/>
                <a:cs typeface="IBM Plex Sans" charset="0"/>
              </a:endParaRPr>
            </a:p>
          </p:txBody>
        </p:sp>
      </p:grpSp>
      <p:grpSp>
        <p:nvGrpSpPr>
          <p:cNvPr id="260" name="Group 259"/>
          <p:cNvGrpSpPr/>
          <p:nvPr/>
        </p:nvGrpSpPr>
        <p:grpSpPr>
          <a:xfrm>
            <a:off x="1059428" y="2836486"/>
            <a:ext cx="474766" cy="1698859"/>
            <a:chOff x="1280323" y="2035743"/>
            <a:chExt cx="474766" cy="1698859"/>
          </a:xfrm>
        </p:grpSpPr>
        <p:cxnSp>
          <p:nvCxnSpPr>
            <p:cNvPr id="261" name="Straight Connector 260"/>
            <p:cNvCxnSpPr/>
            <p:nvPr/>
          </p:nvCxnSpPr>
          <p:spPr>
            <a:xfrm>
              <a:off x="1280323" y="2038662"/>
              <a:ext cx="237344"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a:off x="1280323" y="3729869"/>
              <a:ext cx="237344"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63" name="Group 262"/>
            <p:cNvGrpSpPr/>
            <p:nvPr/>
          </p:nvGrpSpPr>
          <p:grpSpPr>
            <a:xfrm>
              <a:off x="1517667" y="2035743"/>
              <a:ext cx="237422" cy="1698859"/>
              <a:chOff x="1517667" y="2035743"/>
              <a:chExt cx="237422" cy="1698859"/>
            </a:xfrm>
          </p:grpSpPr>
          <p:cxnSp>
            <p:nvCxnSpPr>
              <p:cNvPr id="264" name="Straight Connector 263"/>
              <p:cNvCxnSpPr/>
              <p:nvPr/>
            </p:nvCxnSpPr>
            <p:spPr>
              <a:xfrm>
                <a:off x="1517667" y="2035743"/>
                <a:ext cx="0" cy="1698859"/>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p:nvCxnSpPr>
            <p:spPr>
              <a:xfrm>
                <a:off x="1517745" y="2808683"/>
                <a:ext cx="237344" cy="0"/>
              </a:xfrm>
              <a:prstGeom prst="line">
                <a:avLst/>
              </a:prstGeom>
              <a:ln w="9525">
                <a:solidFill>
                  <a:schemeClr val="tx1"/>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grpSp>
      <p:pic>
        <p:nvPicPr>
          <p:cNvPr id="267" name="Picture 266"/>
          <p:cNvPicPr>
            <a:picLocks noChangeAspect="1"/>
          </p:cNvPicPr>
          <p:nvPr/>
        </p:nvPicPr>
        <p:blipFill>
          <a:blip r:embed="rId4"/>
          <a:stretch>
            <a:fillRect/>
          </a:stretch>
        </p:blipFill>
        <p:spPr>
          <a:xfrm>
            <a:off x="742903" y="2813347"/>
            <a:ext cx="274320" cy="274320"/>
          </a:xfrm>
          <a:prstGeom prst="rect">
            <a:avLst/>
          </a:prstGeom>
        </p:spPr>
      </p:pic>
      <p:pic>
        <p:nvPicPr>
          <p:cNvPr id="270" name="Picture 269"/>
          <p:cNvPicPr>
            <a:picLocks noChangeAspect="1"/>
          </p:cNvPicPr>
          <p:nvPr/>
        </p:nvPicPr>
        <p:blipFill>
          <a:blip r:embed="rId5"/>
          <a:stretch>
            <a:fillRect/>
          </a:stretch>
        </p:blipFill>
        <p:spPr>
          <a:xfrm>
            <a:off x="785164" y="4034753"/>
            <a:ext cx="207818" cy="274320"/>
          </a:xfrm>
          <a:prstGeom prst="rect">
            <a:avLst/>
          </a:prstGeom>
        </p:spPr>
      </p:pic>
      <p:pic>
        <p:nvPicPr>
          <p:cNvPr id="271" name="Picture 27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0363" y="4350972"/>
            <a:ext cx="260132" cy="228600"/>
          </a:xfrm>
          <a:prstGeom prst="rect">
            <a:avLst/>
          </a:prstGeom>
        </p:spPr>
      </p:pic>
      <p:grpSp>
        <p:nvGrpSpPr>
          <p:cNvPr id="276" name="Group 275">
            <a:extLst>
              <a:ext uri="{FF2B5EF4-FFF2-40B4-BE49-F238E27FC236}">
                <a16:creationId xmlns:a16="http://schemas.microsoft.com/office/drawing/2014/main" id="{2C532A47-46D1-E24F-B996-1C193784916A}"/>
              </a:ext>
            </a:extLst>
          </p:cNvPr>
          <p:cNvGrpSpPr/>
          <p:nvPr/>
        </p:nvGrpSpPr>
        <p:grpSpPr>
          <a:xfrm>
            <a:off x="5025099" y="2355625"/>
            <a:ext cx="1554357" cy="212328"/>
            <a:chOff x="5307574" y="1538476"/>
            <a:chExt cx="1554357" cy="212328"/>
          </a:xfrm>
        </p:grpSpPr>
        <p:sp>
          <p:nvSpPr>
            <p:cNvPr id="277" name="Rounded Rectangle 276"/>
            <p:cNvSpPr/>
            <p:nvPr/>
          </p:nvSpPr>
          <p:spPr>
            <a:xfrm>
              <a:off x="6113057" y="1547634"/>
              <a:ext cx="645490" cy="203170"/>
            </a:xfrm>
            <a:prstGeom prst="roundRect">
              <a:avLst>
                <a:gd name="adj" fmla="val 50000"/>
              </a:avLst>
            </a:prstGeom>
            <a:solidFill>
              <a:srgbClr val="0564FF">
                <a:alpha val="69804"/>
              </a:srgb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grpSp>
          <p:nvGrpSpPr>
            <p:cNvPr id="278" name="Group 277">
              <a:extLst>
                <a:ext uri="{FF2B5EF4-FFF2-40B4-BE49-F238E27FC236}">
                  <a16:creationId xmlns:a16="http://schemas.microsoft.com/office/drawing/2014/main" id="{323C1A64-3944-2249-AE9C-4A6AC8A0467B}"/>
                </a:ext>
              </a:extLst>
            </p:cNvPr>
            <p:cNvGrpSpPr/>
            <p:nvPr/>
          </p:nvGrpSpPr>
          <p:grpSpPr>
            <a:xfrm>
              <a:off x="5307574" y="1538476"/>
              <a:ext cx="1554357" cy="207778"/>
              <a:chOff x="5307574" y="1538476"/>
              <a:chExt cx="1554357" cy="207778"/>
            </a:xfrm>
          </p:grpSpPr>
          <p:cxnSp>
            <p:nvCxnSpPr>
              <p:cNvPr id="279" name="Straight Arrow Connector 278"/>
              <p:cNvCxnSpPr/>
              <p:nvPr/>
            </p:nvCxnSpPr>
            <p:spPr>
              <a:xfrm flipV="1">
                <a:off x="6758547" y="1647916"/>
                <a:ext cx="103384" cy="1303"/>
              </a:xfrm>
              <a:prstGeom prst="straightConnector1">
                <a:avLst/>
              </a:prstGeom>
              <a:ln w="9525">
                <a:solidFill>
                  <a:schemeClr val="tx1"/>
                </a:solidFill>
                <a:headEnd type="none" w="sm" len="med"/>
                <a:tailEnd type="arrow" w="sm" len="sm"/>
              </a:ln>
              <a:effectLst/>
            </p:spPr>
            <p:style>
              <a:lnRef idx="2">
                <a:schemeClr val="accent1"/>
              </a:lnRef>
              <a:fillRef idx="0">
                <a:schemeClr val="accent1"/>
              </a:fillRef>
              <a:effectRef idx="1">
                <a:schemeClr val="accent1"/>
              </a:effectRef>
              <a:fontRef idx="minor">
                <a:schemeClr val="tx1"/>
              </a:fontRef>
            </p:style>
          </p:cxnSp>
          <p:grpSp>
            <p:nvGrpSpPr>
              <p:cNvPr id="280" name="Group 279"/>
              <p:cNvGrpSpPr/>
              <p:nvPr/>
            </p:nvGrpSpPr>
            <p:grpSpPr>
              <a:xfrm>
                <a:off x="5307574" y="1538476"/>
                <a:ext cx="645490" cy="207778"/>
                <a:chOff x="5063836" y="921476"/>
                <a:chExt cx="955964" cy="307717"/>
              </a:xfrm>
            </p:grpSpPr>
            <p:sp>
              <p:nvSpPr>
                <p:cNvPr id="283" name="Rounded Rectangle 282"/>
                <p:cNvSpPr/>
                <p:nvPr/>
              </p:nvSpPr>
              <p:spPr>
                <a:xfrm>
                  <a:off x="5063836" y="928300"/>
                  <a:ext cx="955964" cy="300893"/>
                </a:xfrm>
                <a:prstGeom prst="roundRect">
                  <a:avLst>
                    <a:gd name="adj" fmla="val 50000"/>
                  </a:avLst>
                </a:prstGeom>
                <a:solidFill>
                  <a:srgbClr val="0564FF"/>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84" name="TextBox 283"/>
                <p:cNvSpPr txBox="1"/>
                <p:nvPr/>
              </p:nvSpPr>
              <p:spPr>
                <a:xfrm>
                  <a:off x="5200068" y="921476"/>
                  <a:ext cx="705561" cy="296279"/>
                </a:xfrm>
                <a:prstGeom prst="rect">
                  <a:avLst/>
                </a:prstGeom>
                <a:noFill/>
              </p:spPr>
              <p:txBody>
                <a:bodyPr wrap="none" rtlCol="0">
                  <a:spAutoFit/>
                </a:bodyPr>
                <a:lstStyle/>
                <a:p>
                  <a:r>
                    <a:rPr lang="en-US" sz="700" dirty="0">
                      <a:solidFill>
                        <a:srgbClr val="FFFFFF"/>
                      </a:solidFill>
                      <a:latin typeface="IBM Plex Sans" charset="0"/>
                      <a:ea typeface="IBM Plex Sans" charset="0"/>
                      <a:cs typeface="IBM Plex Sans" charset="0"/>
                    </a:rPr>
                    <a:t>Expose</a:t>
                  </a:r>
                </a:p>
              </p:txBody>
            </p:sp>
          </p:grpSp>
          <p:cxnSp>
            <p:nvCxnSpPr>
              <p:cNvPr id="281" name="Straight Arrow Connector 280"/>
              <p:cNvCxnSpPr/>
              <p:nvPr/>
            </p:nvCxnSpPr>
            <p:spPr>
              <a:xfrm flipV="1">
                <a:off x="5947881" y="1647916"/>
                <a:ext cx="150192" cy="350"/>
              </a:xfrm>
              <a:prstGeom prst="straightConnector1">
                <a:avLst/>
              </a:prstGeom>
              <a:ln w="9525">
                <a:solidFill>
                  <a:schemeClr val="tx1"/>
                </a:solidFill>
                <a:headEnd type="none" w="sm" len="med"/>
                <a:tailEnd type="arrow" w="sm" len="sm"/>
              </a:ln>
              <a:effectLst/>
            </p:spPr>
            <p:style>
              <a:lnRef idx="2">
                <a:schemeClr val="accent1"/>
              </a:lnRef>
              <a:fillRef idx="0">
                <a:schemeClr val="accent1"/>
              </a:fillRef>
              <a:effectRef idx="1">
                <a:schemeClr val="accent1"/>
              </a:effectRef>
              <a:fontRef idx="minor">
                <a:schemeClr val="tx1"/>
              </a:fontRef>
            </p:style>
          </p:cxnSp>
          <p:sp>
            <p:nvSpPr>
              <p:cNvPr id="282" name="TextBox 281"/>
              <p:cNvSpPr txBox="1"/>
              <p:nvPr/>
            </p:nvSpPr>
            <p:spPr>
              <a:xfrm>
                <a:off x="6163477" y="1541433"/>
                <a:ext cx="564578" cy="200055"/>
              </a:xfrm>
              <a:prstGeom prst="rect">
                <a:avLst/>
              </a:prstGeom>
              <a:noFill/>
            </p:spPr>
            <p:txBody>
              <a:bodyPr wrap="none" rtlCol="0">
                <a:spAutoFit/>
              </a:bodyPr>
              <a:lstStyle/>
              <a:p>
                <a:r>
                  <a:rPr lang="en-US" sz="700" dirty="0">
                    <a:solidFill>
                      <a:srgbClr val="FFFFFF"/>
                    </a:solidFill>
                    <a:latin typeface="IBM Plex Sans" charset="0"/>
                    <a:ea typeface="IBM Plex Sans" charset="0"/>
                    <a:cs typeface="IBM Plex Sans" charset="0"/>
                  </a:rPr>
                  <a:t>Consume</a:t>
                </a:r>
              </a:p>
            </p:txBody>
          </p:sp>
        </p:grpSp>
      </p:grpSp>
      <p:pic>
        <p:nvPicPr>
          <p:cNvPr id="296" name="Picture 295"/>
          <p:cNvPicPr>
            <a:picLocks noChangeAspect="1"/>
          </p:cNvPicPr>
          <p:nvPr/>
        </p:nvPicPr>
        <p:blipFill>
          <a:blip r:embed="rId7"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768131" y="3129565"/>
            <a:ext cx="218465" cy="257476"/>
          </a:xfrm>
          <a:prstGeom prst="rect">
            <a:avLst/>
          </a:prstGeom>
        </p:spPr>
      </p:pic>
      <p:pic>
        <p:nvPicPr>
          <p:cNvPr id="297" name="Picture 296"/>
          <p:cNvPicPr>
            <a:picLocks noChangeAspect="1"/>
          </p:cNvPicPr>
          <p:nvPr/>
        </p:nvPicPr>
        <p:blipFill>
          <a:blip r:embed="rId8"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753191" y="3743241"/>
            <a:ext cx="249615" cy="249615"/>
          </a:xfrm>
          <a:prstGeom prst="rect">
            <a:avLst/>
          </a:prstGeom>
        </p:spPr>
      </p:pic>
      <p:pic>
        <p:nvPicPr>
          <p:cNvPr id="298" name="Picture 2" descr="https://static.thenounproject.com/png/1896037-200.png"/>
          <p:cNvPicPr>
            <a:picLocks noChangeAspect="1" noChangeArrowheads="1"/>
          </p:cNvPicPr>
          <p:nvPr/>
        </p:nvPicPr>
        <p:blipFill>
          <a:blip r:embed="rId9" cstate="screen">
            <a:duotone>
              <a:schemeClr val="accent1">
                <a:shade val="45000"/>
                <a:satMod val="135000"/>
              </a:schemeClr>
              <a:prstClr val="white"/>
            </a:duotone>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rcRect/>
          <a:stretch>
            <a:fillRect/>
          </a:stretch>
        </p:blipFill>
        <p:spPr bwMode="auto">
          <a:xfrm>
            <a:off x="740348" y="3428940"/>
            <a:ext cx="272403" cy="272403"/>
          </a:xfrm>
          <a:prstGeom prst="rect">
            <a:avLst/>
          </a:prstGeom>
          <a:noFill/>
          <a:extLst>
            <a:ext uri="{909E8E84-426E-40DD-AFC4-6F175D3DCCD1}">
              <a14:hiddenFill xmlns:a14="http://schemas.microsoft.com/office/drawing/2010/main">
                <a:solidFill>
                  <a:srgbClr val="FFFFFF"/>
                </a:solidFill>
              </a14:hiddenFill>
            </a:ext>
          </a:extLst>
        </p:spPr>
      </p:pic>
      <p:grpSp>
        <p:nvGrpSpPr>
          <p:cNvPr id="70" name="Group 69">
            <a:extLst>
              <a:ext uri="{FF2B5EF4-FFF2-40B4-BE49-F238E27FC236}">
                <a16:creationId xmlns:a16="http://schemas.microsoft.com/office/drawing/2014/main" id="{0D682554-B814-5E4E-B9BC-7DDE1421D068}"/>
              </a:ext>
            </a:extLst>
          </p:cNvPr>
          <p:cNvGrpSpPr/>
          <p:nvPr/>
        </p:nvGrpSpPr>
        <p:grpSpPr>
          <a:xfrm>
            <a:off x="737904" y="2311928"/>
            <a:ext cx="3803472" cy="307777"/>
            <a:chOff x="1020380" y="1494778"/>
            <a:chExt cx="3803472" cy="307777"/>
          </a:xfrm>
        </p:grpSpPr>
        <p:grpSp>
          <p:nvGrpSpPr>
            <p:cNvPr id="71" name="Group 70"/>
            <p:cNvGrpSpPr/>
            <p:nvPr/>
          </p:nvGrpSpPr>
          <p:grpSpPr>
            <a:xfrm>
              <a:off x="1809878" y="1532899"/>
              <a:ext cx="645490" cy="213354"/>
              <a:chOff x="2031810" y="909745"/>
              <a:chExt cx="645490" cy="213354"/>
            </a:xfrm>
          </p:grpSpPr>
          <p:sp>
            <p:nvSpPr>
              <p:cNvPr id="88" name="Rounded Rectangle 87"/>
              <p:cNvSpPr/>
              <p:nvPr/>
            </p:nvSpPr>
            <p:spPr>
              <a:xfrm>
                <a:off x="2031810" y="919929"/>
                <a:ext cx="645490" cy="203170"/>
              </a:xfrm>
              <a:prstGeom prst="roundRect">
                <a:avLst>
                  <a:gd name="adj" fmla="val 50000"/>
                </a:avLst>
              </a:prstGeom>
              <a:solidFill>
                <a:srgbClr val="0564FF"/>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89" name="TextBox 88"/>
              <p:cNvSpPr txBox="1"/>
              <p:nvPr/>
            </p:nvSpPr>
            <p:spPr>
              <a:xfrm>
                <a:off x="2139580" y="909745"/>
                <a:ext cx="437940" cy="200055"/>
              </a:xfrm>
              <a:prstGeom prst="rect">
                <a:avLst/>
              </a:prstGeom>
              <a:noFill/>
            </p:spPr>
            <p:txBody>
              <a:bodyPr wrap="none" rtlCol="0">
                <a:spAutoFit/>
              </a:bodyPr>
              <a:lstStyle/>
              <a:p>
                <a:r>
                  <a:rPr lang="en-US" sz="700" dirty="0">
                    <a:solidFill>
                      <a:srgbClr val="FFFFFF"/>
                    </a:solidFill>
                    <a:latin typeface="IBM Plex Sans" charset="0"/>
                    <a:ea typeface="IBM Plex Sans" charset="0"/>
                    <a:cs typeface="IBM Plex Sans" charset="0"/>
                  </a:rPr>
                  <a:t>Merge</a:t>
                </a:r>
              </a:p>
            </p:txBody>
          </p:sp>
        </p:grpSp>
        <p:grpSp>
          <p:nvGrpSpPr>
            <p:cNvPr id="72" name="Group 71"/>
            <p:cNvGrpSpPr/>
            <p:nvPr/>
          </p:nvGrpSpPr>
          <p:grpSpPr>
            <a:xfrm>
              <a:off x="2599373" y="1508884"/>
              <a:ext cx="645490" cy="272190"/>
              <a:chOff x="2761786" y="885730"/>
              <a:chExt cx="645490" cy="272190"/>
            </a:xfrm>
          </p:grpSpPr>
          <p:sp>
            <p:nvSpPr>
              <p:cNvPr id="86" name="Rounded Rectangle 85"/>
              <p:cNvSpPr/>
              <p:nvPr/>
            </p:nvSpPr>
            <p:spPr>
              <a:xfrm>
                <a:off x="2761786" y="915241"/>
                <a:ext cx="645490" cy="203170"/>
              </a:xfrm>
              <a:prstGeom prst="roundRect">
                <a:avLst>
                  <a:gd name="adj" fmla="val 50000"/>
                </a:avLst>
              </a:prstGeom>
              <a:solidFill>
                <a:srgbClr val="0564FF">
                  <a:alpha val="89804"/>
                </a:srgb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87" name="TextBox 86"/>
              <p:cNvSpPr txBox="1"/>
              <p:nvPr/>
            </p:nvSpPr>
            <p:spPr>
              <a:xfrm>
                <a:off x="2806612" y="885730"/>
                <a:ext cx="587020" cy="272190"/>
              </a:xfrm>
              <a:prstGeom prst="rect">
                <a:avLst/>
              </a:prstGeom>
              <a:noFill/>
            </p:spPr>
            <p:txBody>
              <a:bodyPr wrap="none" rtlCol="0">
                <a:spAutoFit/>
              </a:bodyPr>
              <a:lstStyle/>
              <a:p>
                <a:pPr>
                  <a:lnSpc>
                    <a:spcPts val="660"/>
                  </a:lnSpc>
                </a:pPr>
                <a:r>
                  <a:rPr lang="en-US" sz="700" dirty="0">
                    <a:solidFill>
                      <a:srgbClr val="FFFFFF"/>
                    </a:solidFill>
                    <a:latin typeface="IBM Plex Sans" charset="0"/>
                    <a:ea typeface="IBM Plex Sans" charset="0"/>
                    <a:cs typeface="IBM Plex Sans" charset="0"/>
                  </a:rPr>
                  <a:t>Augment/</a:t>
                </a:r>
              </a:p>
              <a:p>
                <a:pPr>
                  <a:lnSpc>
                    <a:spcPts val="660"/>
                  </a:lnSpc>
                </a:pPr>
                <a:r>
                  <a:rPr lang="en-US" sz="700" dirty="0">
                    <a:solidFill>
                      <a:srgbClr val="FFFFFF"/>
                    </a:solidFill>
                    <a:latin typeface="IBM Plex Sans" charset="0"/>
                    <a:ea typeface="IBM Plex Sans" charset="0"/>
                    <a:cs typeface="IBM Plex Sans" charset="0"/>
                  </a:rPr>
                  <a:t>cleanse</a:t>
                </a:r>
              </a:p>
            </p:txBody>
          </p:sp>
        </p:grpSp>
        <p:grpSp>
          <p:nvGrpSpPr>
            <p:cNvPr id="73" name="Group 72"/>
            <p:cNvGrpSpPr/>
            <p:nvPr/>
          </p:nvGrpSpPr>
          <p:grpSpPr>
            <a:xfrm>
              <a:off x="3392975" y="1494778"/>
              <a:ext cx="645491" cy="307777"/>
              <a:chOff x="4144983" y="856758"/>
              <a:chExt cx="955964" cy="455814"/>
            </a:xfrm>
          </p:grpSpPr>
          <p:sp>
            <p:nvSpPr>
              <p:cNvPr id="84" name="Rounded Rectangle 83"/>
              <p:cNvSpPr/>
              <p:nvPr/>
            </p:nvSpPr>
            <p:spPr>
              <a:xfrm>
                <a:off x="4144983" y="928300"/>
                <a:ext cx="955964" cy="300893"/>
              </a:xfrm>
              <a:prstGeom prst="roundRect">
                <a:avLst>
                  <a:gd name="adj" fmla="val 50000"/>
                </a:avLst>
              </a:prstGeom>
              <a:solidFill>
                <a:srgbClr val="0564FF">
                  <a:alpha val="80000"/>
                </a:srgb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85" name="TextBox 84"/>
              <p:cNvSpPr txBox="1"/>
              <p:nvPr/>
            </p:nvSpPr>
            <p:spPr>
              <a:xfrm>
                <a:off x="4157876" y="856758"/>
                <a:ext cx="938216" cy="455814"/>
              </a:xfrm>
              <a:prstGeom prst="rect">
                <a:avLst/>
              </a:prstGeom>
              <a:noFill/>
            </p:spPr>
            <p:txBody>
              <a:bodyPr wrap="none" rtlCol="0">
                <a:spAutoFit/>
              </a:bodyPr>
              <a:lstStyle/>
              <a:p>
                <a:r>
                  <a:rPr lang="en-US" sz="700" dirty="0">
                    <a:solidFill>
                      <a:srgbClr val="FFFFFF"/>
                    </a:solidFill>
                    <a:latin typeface="IBM Plex Sans" charset="0"/>
                    <a:ea typeface="IBM Plex Sans" charset="0"/>
                    <a:cs typeface="IBM Plex Sans" charset="0"/>
                  </a:rPr>
                  <a:t>Aggregate/</a:t>
                </a:r>
              </a:p>
              <a:p>
                <a:r>
                  <a:rPr lang="en-US" sz="700" dirty="0">
                    <a:solidFill>
                      <a:srgbClr val="FFFFFF"/>
                    </a:solidFill>
                    <a:latin typeface="IBM Plex Sans" charset="0"/>
                    <a:ea typeface="IBM Plex Sans" charset="0"/>
                    <a:cs typeface="IBM Plex Sans" charset="0"/>
                  </a:rPr>
                  <a:t>Enrich</a:t>
                </a:r>
              </a:p>
            </p:txBody>
          </p:sp>
        </p:grpSp>
        <p:grpSp>
          <p:nvGrpSpPr>
            <p:cNvPr id="74" name="Group 73"/>
            <p:cNvGrpSpPr/>
            <p:nvPr/>
          </p:nvGrpSpPr>
          <p:grpSpPr>
            <a:xfrm>
              <a:off x="4178362" y="1538476"/>
              <a:ext cx="645490" cy="207778"/>
              <a:chOff x="5063836" y="921476"/>
              <a:chExt cx="955964" cy="307717"/>
            </a:xfrm>
          </p:grpSpPr>
          <p:sp>
            <p:nvSpPr>
              <p:cNvPr id="82" name="Rounded Rectangle 81"/>
              <p:cNvSpPr/>
              <p:nvPr/>
            </p:nvSpPr>
            <p:spPr>
              <a:xfrm>
                <a:off x="5063836" y="928300"/>
                <a:ext cx="955964" cy="300893"/>
              </a:xfrm>
              <a:prstGeom prst="roundRect">
                <a:avLst>
                  <a:gd name="adj" fmla="val 50000"/>
                </a:avLst>
              </a:prstGeom>
              <a:solidFill>
                <a:srgbClr val="0564FF">
                  <a:alpha val="69804"/>
                </a:srgb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83" name="TextBox 82"/>
              <p:cNvSpPr txBox="1"/>
              <p:nvPr/>
            </p:nvSpPr>
            <p:spPr>
              <a:xfrm>
                <a:off x="5260791" y="921476"/>
                <a:ext cx="596356" cy="296279"/>
              </a:xfrm>
              <a:prstGeom prst="rect">
                <a:avLst/>
              </a:prstGeom>
              <a:noFill/>
            </p:spPr>
            <p:txBody>
              <a:bodyPr wrap="none" rtlCol="0">
                <a:spAutoFit/>
              </a:bodyPr>
              <a:lstStyle/>
              <a:p>
                <a:r>
                  <a:rPr lang="en-US" sz="700" dirty="0">
                    <a:solidFill>
                      <a:srgbClr val="FFFFFF"/>
                    </a:solidFill>
                    <a:latin typeface="IBM Plex Sans" charset="0"/>
                    <a:ea typeface="IBM Plex Sans" charset="0"/>
                    <a:cs typeface="IBM Plex Sans" charset="0"/>
                  </a:rPr>
                  <a:t>Store</a:t>
                </a:r>
              </a:p>
            </p:txBody>
          </p:sp>
        </p:grpSp>
        <p:grpSp>
          <p:nvGrpSpPr>
            <p:cNvPr id="75" name="Group 74"/>
            <p:cNvGrpSpPr/>
            <p:nvPr/>
          </p:nvGrpSpPr>
          <p:grpSpPr>
            <a:xfrm>
              <a:off x="1020380" y="1532900"/>
              <a:ext cx="645490" cy="213354"/>
              <a:chOff x="1295400" y="913218"/>
              <a:chExt cx="955964" cy="315975"/>
            </a:xfrm>
          </p:grpSpPr>
          <p:sp>
            <p:nvSpPr>
              <p:cNvPr id="80" name="Rounded Rectangle 79"/>
              <p:cNvSpPr/>
              <p:nvPr/>
            </p:nvSpPr>
            <p:spPr>
              <a:xfrm>
                <a:off x="1295400" y="928300"/>
                <a:ext cx="955964" cy="300893"/>
              </a:xfrm>
              <a:prstGeom prst="roundRect">
                <a:avLst>
                  <a:gd name="adj" fmla="val 50000"/>
                </a:avLst>
              </a:prstGeom>
              <a:solidFill>
                <a:schemeClr val="tx1"/>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81" name="TextBox 80"/>
              <p:cNvSpPr txBox="1"/>
              <p:nvPr/>
            </p:nvSpPr>
            <p:spPr>
              <a:xfrm>
                <a:off x="1357951" y="913218"/>
                <a:ext cx="769661" cy="296279"/>
              </a:xfrm>
              <a:prstGeom prst="rect">
                <a:avLst/>
              </a:prstGeom>
              <a:noFill/>
            </p:spPr>
            <p:txBody>
              <a:bodyPr wrap="none" rtlCol="0">
                <a:spAutoFit/>
              </a:bodyPr>
              <a:lstStyle/>
              <a:p>
                <a:r>
                  <a:rPr lang="en-US" sz="700" dirty="0">
                    <a:solidFill>
                      <a:srgbClr val="FFFFFF"/>
                    </a:solidFill>
                    <a:latin typeface="IBM Plex Sans" charset="0"/>
                    <a:ea typeface="IBM Plex Sans" charset="0"/>
                    <a:cs typeface="IBM Plex Sans" charset="0"/>
                  </a:rPr>
                  <a:t>Connect</a:t>
                </a:r>
              </a:p>
            </p:txBody>
          </p:sp>
        </p:grpSp>
        <p:cxnSp>
          <p:nvCxnSpPr>
            <p:cNvPr id="76" name="Straight Arrow Connector 75"/>
            <p:cNvCxnSpPr/>
            <p:nvPr/>
          </p:nvCxnSpPr>
          <p:spPr>
            <a:xfrm flipV="1">
              <a:off x="1663965" y="1647916"/>
              <a:ext cx="150192" cy="350"/>
            </a:xfrm>
            <a:prstGeom prst="straightConnector1">
              <a:avLst/>
            </a:prstGeom>
            <a:ln w="9525">
              <a:solidFill>
                <a:schemeClr val="tx1"/>
              </a:solidFill>
              <a:headEnd type="none" w="sm" len="med"/>
              <a:tailEnd type="arrow" w="sm" len="sm"/>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flipV="1">
              <a:off x="2451252" y="1647916"/>
              <a:ext cx="150192" cy="350"/>
            </a:xfrm>
            <a:prstGeom prst="straightConnector1">
              <a:avLst/>
            </a:prstGeom>
            <a:ln w="9525">
              <a:solidFill>
                <a:schemeClr val="tx1"/>
              </a:solidFill>
              <a:headEnd type="none" w="sm" len="med"/>
              <a:tailEnd type="arrow" w="sm" len="sm"/>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flipV="1">
              <a:off x="3242639" y="1647916"/>
              <a:ext cx="150192" cy="350"/>
            </a:xfrm>
            <a:prstGeom prst="straightConnector1">
              <a:avLst/>
            </a:prstGeom>
            <a:ln w="9525">
              <a:solidFill>
                <a:schemeClr val="tx1"/>
              </a:solidFill>
              <a:headEnd type="none" w="sm" len="med"/>
              <a:tailEnd type="arrow" w="sm" len="sm"/>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flipV="1">
              <a:off x="4031383" y="1647916"/>
              <a:ext cx="150192" cy="350"/>
            </a:xfrm>
            <a:prstGeom prst="straightConnector1">
              <a:avLst/>
            </a:prstGeom>
            <a:ln w="9525">
              <a:solidFill>
                <a:schemeClr val="tx1"/>
              </a:solidFill>
              <a:headEnd type="none" w="sm" len="med"/>
              <a:tailEnd type="arrow" w="sm" len="sm"/>
            </a:ln>
            <a:effectLst/>
          </p:spPr>
          <p:style>
            <a:lnRef idx="2">
              <a:schemeClr val="accent1"/>
            </a:lnRef>
            <a:fillRef idx="0">
              <a:schemeClr val="accent1"/>
            </a:fillRef>
            <a:effectRef idx="1">
              <a:schemeClr val="accent1"/>
            </a:effectRef>
            <a:fontRef idx="minor">
              <a:schemeClr val="tx1"/>
            </a:fontRef>
          </p:style>
        </p:cxnSp>
      </p:grpSp>
      <p:grpSp>
        <p:nvGrpSpPr>
          <p:cNvPr id="5" name="Group 4"/>
          <p:cNvGrpSpPr/>
          <p:nvPr/>
        </p:nvGrpSpPr>
        <p:grpSpPr>
          <a:xfrm>
            <a:off x="2682423" y="2672784"/>
            <a:ext cx="3349251" cy="1740180"/>
            <a:chOff x="2682422" y="1815534"/>
            <a:chExt cx="3349251" cy="1740180"/>
          </a:xfrm>
        </p:grpSpPr>
        <p:grpSp>
          <p:nvGrpSpPr>
            <p:cNvPr id="90" name="Group 89"/>
            <p:cNvGrpSpPr/>
            <p:nvPr/>
          </p:nvGrpSpPr>
          <p:grpSpPr>
            <a:xfrm>
              <a:off x="3473673" y="2083995"/>
              <a:ext cx="2558000" cy="714589"/>
              <a:chOff x="2715256" y="2129202"/>
              <a:chExt cx="2558000" cy="714589"/>
            </a:xfrm>
          </p:grpSpPr>
          <p:sp>
            <p:nvSpPr>
              <p:cNvPr id="91" name="Rounded Rectangle 90"/>
              <p:cNvSpPr/>
              <p:nvPr/>
            </p:nvSpPr>
            <p:spPr>
              <a:xfrm rot="5400000">
                <a:off x="3636961" y="1207497"/>
                <a:ext cx="714589" cy="2558000"/>
              </a:xfrm>
              <a:prstGeom prst="roundRect">
                <a:avLst>
                  <a:gd name="adj" fmla="val 12500"/>
                </a:avLst>
              </a:prstGeom>
              <a:solidFill>
                <a:srgbClr val="0564FF"/>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2" name="TextBox 91"/>
              <p:cNvSpPr txBox="1"/>
              <p:nvPr/>
            </p:nvSpPr>
            <p:spPr>
              <a:xfrm>
                <a:off x="2798188" y="2269609"/>
                <a:ext cx="1842203" cy="430887"/>
              </a:xfrm>
              <a:prstGeom prst="rect">
                <a:avLst/>
              </a:prstGeom>
              <a:noFill/>
            </p:spPr>
            <p:txBody>
              <a:bodyPr wrap="square" rtlCol="0">
                <a:spAutoFit/>
              </a:bodyPr>
              <a:lstStyle/>
              <a:p>
                <a:r>
                  <a:rPr lang="en-US" sz="1100">
                    <a:solidFill>
                      <a:srgbClr val="FFFFFF"/>
                    </a:solidFill>
                    <a:latin typeface="IBM Plex Sans" charset="0"/>
                    <a:ea typeface="IBM Plex Sans" charset="0"/>
                    <a:cs typeface="IBM Plex Sans" charset="0"/>
                  </a:rPr>
                  <a:t>Analytics configuration and execution</a:t>
                </a:r>
                <a:endParaRPr lang="en-US" sz="1100" dirty="0">
                  <a:solidFill>
                    <a:srgbClr val="FFFFFF"/>
                  </a:solidFill>
                  <a:latin typeface="IBM Plex Sans" charset="0"/>
                  <a:ea typeface="IBM Plex Sans" charset="0"/>
                  <a:cs typeface="IBM Plex Sans" charset="0"/>
                </a:endParaRPr>
              </a:p>
            </p:txBody>
          </p:sp>
        </p:grpSp>
        <p:grpSp>
          <p:nvGrpSpPr>
            <p:cNvPr id="93" name="Group 92"/>
            <p:cNvGrpSpPr/>
            <p:nvPr/>
          </p:nvGrpSpPr>
          <p:grpSpPr>
            <a:xfrm>
              <a:off x="3473673" y="2841125"/>
              <a:ext cx="2558000" cy="714589"/>
              <a:chOff x="2715256" y="2886332"/>
              <a:chExt cx="2558000" cy="714589"/>
            </a:xfrm>
          </p:grpSpPr>
          <p:sp>
            <p:nvSpPr>
              <p:cNvPr id="94" name="Rounded Rectangle 93"/>
              <p:cNvSpPr/>
              <p:nvPr/>
            </p:nvSpPr>
            <p:spPr>
              <a:xfrm rot="5400000">
                <a:off x="3636961" y="1964627"/>
                <a:ext cx="714589" cy="2558000"/>
              </a:xfrm>
              <a:prstGeom prst="roundRect">
                <a:avLst>
                  <a:gd name="adj" fmla="val 12500"/>
                </a:avLst>
              </a:prstGeom>
              <a:solidFill>
                <a:srgbClr val="0564FF"/>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5" name="TextBox 94"/>
              <p:cNvSpPr txBox="1"/>
              <p:nvPr/>
            </p:nvSpPr>
            <p:spPr>
              <a:xfrm>
                <a:off x="2798188" y="3091297"/>
                <a:ext cx="1863011" cy="261610"/>
              </a:xfrm>
              <a:prstGeom prst="rect">
                <a:avLst/>
              </a:prstGeom>
              <a:noFill/>
            </p:spPr>
            <p:txBody>
              <a:bodyPr wrap="none" rtlCol="0">
                <a:spAutoFit/>
              </a:bodyPr>
              <a:lstStyle/>
              <a:p>
                <a:r>
                  <a:rPr lang="en-US" sz="1100" dirty="0">
                    <a:solidFill>
                      <a:srgbClr val="FFFFFF"/>
                    </a:solidFill>
                    <a:latin typeface="IBM Plex Sans" charset="0"/>
                    <a:ea typeface="IBM Plex Sans" charset="0"/>
                    <a:cs typeface="IBM Plex Sans" charset="0"/>
                  </a:rPr>
                  <a:t>Analytics Function Catalog</a:t>
                </a:r>
              </a:p>
            </p:txBody>
          </p:sp>
        </p:grpSp>
        <p:grpSp>
          <p:nvGrpSpPr>
            <p:cNvPr id="96" name="Group 95"/>
            <p:cNvGrpSpPr/>
            <p:nvPr/>
          </p:nvGrpSpPr>
          <p:grpSpPr>
            <a:xfrm>
              <a:off x="2682422" y="2069814"/>
              <a:ext cx="777777" cy="1485900"/>
              <a:chOff x="1924005" y="2115021"/>
              <a:chExt cx="777777" cy="1485900"/>
            </a:xfrm>
          </p:grpSpPr>
          <p:sp>
            <p:nvSpPr>
              <p:cNvPr id="97" name="Rounded Rectangle 96"/>
              <p:cNvSpPr/>
              <p:nvPr/>
            </p:nvSpPr>
            <p:spPr>
              <a:xfrm>
                <a:off x="1945665" y="2115021"/>
                <a:ext cx="721895" cy="1485900"/>
              </a:xfrm>
              <a:prstGeom prst="roundRect">
                <a:avLst>
                  <a:gd name="adj" fmla="val 12500"/>
                </a:avLst>
              </a:prstGeom>
              <a:solidFill>
                <a:srgbClr val="0564FF"/>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8" name="TextBox 97"/>
              <p:cNvSpPr txBox="1"/>
              <p:nvPr/>
            </p:nvSpPr>
            <p:spPr>
              <a:xfrm>
                <a:off x="1924005" y="2678535"/>
                <a:ext cx="777777" cy="261610"/>
              </a:xfrm>
              <a:prstGeom prst="rect">
                <a:avLst/>
              </a:prstGeom>
              <a:noFill/>
            </p:spPr>
            <p:txBody>
              <a:bodyPr wrap="none" rtlCol="0">
                <a:spAutoFit/>
              </a:bodyPr>
              <a:lstStyle/>
              <a:p>
                <a:r>
                  <a:rPr lang="en-US" sz="1100" dirty="0">
                    <a:solidFill>
                      <a:srgbClr val="FFFFFF"/>
                    </a:solidFill>
                    <a:latin typeface="IBM Plex Sans" charset="0"/>
                    <a:ea typeface="IBM Plex Sans" charset="0"/>
                    <a:cs typeface="IBM Plex Sans" charset="0"/>
                  </a:rPr>
                  <a:t>Data lake</a:t>
                </a:r>
              </a:p>
            </p:txBody>
          </p:sp>
        </p:grpSp>
        <p:grpSp>
          <p:nvGrpSpPr>
            <p:cNvPr id="99" name="Group 98">
              <a:extLst>
                <a:ext uri="{FF2B5EF4-FFF2-40B4-BE49-F238E27FC236}">
                  <a16:creationId xmlns:a16="http://schemas.microsoft.com/office/drawing/2014/main" id="{1C8ABFBE-D90A-2742-92EA-AB42626530B6}"/>
                </a:ext>
              </a:extLst>
            </p:cNvPr>
            <p:cNvGrpSpPr/>
            <p:nvPr/>
          </p:nvGrpSpPr>
          <p:grpSpPr>
            <a:xfrm>
              <a:off x="2758151" y="1815534"/>
              <a:ext cx="3159177" cy="230832"/>
              <a:chOff x="1999734" y="1860741"/>
              <a:chExt cx="3159177" cy="230832"/>
            </a:xfrm>
          </p:grpSpPr>
          <p:cxnSp>
            <p:nvCxnSpPr>
              <p:cNvPr id="100" name="Straight Arrow Connector 99"/>
              <p:cNvCxnSpPr/>
              <p:nvPr/>
            </p:nvCxnSpPr>
            <p:spPr>
              <a:xfrm>
                <a:off x="1999734" y="1971207"/>
                <a:ext cx="3159177" cy="0"/>
              </a:xfrm>
              <a:prstGeom prst="straightConnector1">
                <a:avLst/>
              </a:prstGeom>
              <a:ln w="9525">
                <a:solidFill>
                  <a:schemeClr val="tx1"/>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101" name="TextBox 100"/>
              <p:cNvSpPr txBox="1"/>
              <p:nvPr/>
            </p:nvSpPr>
            <p:spPr>
              <a:xfrm>
                <a:off x="3027069" y="1860741"/>
                <a:ext cx="1064715" cy="230832"/>
              </a:xfrm>
              <a:prstGeom prst="rect">
                <a:avLst/>
              </a:prstGeom>
              <a:solidFill>
                <a:srgbClr val="ECECEC"/>
              </a:solidFill>
            </p:spPr>
            <p:txBody>
              <a:bodyPr wrap="none" rtlCol="0">
                <a:spAutoFit/>
              </a:bodyPr>
              <a:lstStyle/>
              <a:p>
                <a:r>
                  <a:rPr lang="en-US" sz="900">
                    <a:latin typeface="IBM Plex Sans" charset="0"/>
                    <a:ea typeface="IBM Plex Sans" charset="0"/>
                    <a:cs typeface="IBM Plex Sans" charset="0"/>
                  </a:rPr>
                  <a:t>Analytics Service</a:t>
                </a:r>
                <a:endParaRPr lang="en-US" sz="900" dirty="0">
                  <a:latin typeface="IBM Plex Sans" charset="0"/>
                  <a:ea typeface="IBM Plex Sans" charset="0"/>
                  <a:cs typeface="IBM Plex Sans" charset="0"/>
                </a:endParaRPr>
              </a:p>
            </p:txBody>
          </p:sp>
        </p:grpSp>
      </p:grpSp>
      <p:grpSp>
        <p:nvGrpSpPr>
          <p:cNvPr id="3" name="Group 2"/>
          <p:cNvGrpSpPr/>
          <p:nvPr/>
        </p:nvGrpSpPr>
        <p:grpSpPr>
          <a:xfrm>
            <a:off x="1594910" y="2831151"/>
            <a:ext cx="237344" cy="1698859"/>
            <a:chOff x="1706026" y="2023463"/>
            <a:chExt cx="237344" cy="1698859"/>
          </a:xfrm>
        </p:grpSpPr>
        <p:cxnSp>
          <p:nvCxnSpPr>
            <p:cNvPr id="103" name="Straight Connector 102"/>
            <p:cNvCxnSpPr/>
            <p:nvPr/>
          </p:nvCxnSpPr>
          <p:spPr>
            <a:xfrm>
              <a:off x="1706026" y="2023463"/>
              <a:ext cx="0" cy="1698859"/>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1706026" y="2023463"/>
              <a:ext cx="237344"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1706026" y="3722322"/>
              <a:ext cx="237344"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08" name="TextBox 107"/>
          <p:cNvSpPr txBox="1"/>
          <p:nvPr/>
        </p:nvSpPr>
        <p:spPr>
          <a:xfrm rot="5400000">
            <a:off x="1394780" y="3548902"/>
            <a:ext cx="1180131" cy="230832"/>
          </a:xfrm>
          <a:prstGeom prst="rect">
            <a:avLst/>
          </a:prstGeom>
          <a:solidFill>
            <a:srgbClr val="ECECEC"/>
          </a:solidFill>
        </p:spPr>
        <p:txBody>
          <a:bodyPr wrap="none" rtlCol="0">
            <a:spAutoFit/>
          </a:bodyPr>
          <a:lstStyle/>
          <a:p>
            <a:r>
              <a:rPr lang="en-US" sz="900">
                <a:latin typeface="IBM Plex Sans" charset="0"/>
                <a:ea typeface="IBM Plex Sans" charset="0"/>
                <a:cs typeface="IBM Plex Sans" charset="0"/>
              </a:rPr>
              <a:t>Connection </a:t>
            </a:r>
            <a:r>
              <a:rPr lang="en-US" sz="900" dirty="0">
                <a:latin typeface="IBM Plex Sans" charset="0"/>
                <a:ea typeface="IBM Plex Sans" charset="0"/>
                <a:cs typeface="IBM Plex Sans" charset="0"/>
              </a:rPr>
              <a:t>Service</a:t>
            </a:r>
          </a:p>
        </p:txBody>
      </p:sp>
      <p:grpSp>
        <p:nvGrpSpPr>
          <p:cNvPr id="114" name="Group 113"/>
          <p:cNvGrpSpPr/>
          <p:nvPr/>
        </p:nvGrpSpPr>
        <p:grpSpPr>
          <a:xfrm>
            <a:off x="2148816" y="2831150"/>
            <a:ext cx="474766" cy="1698859"/>
            <a:chOff x="1280323" y="2035743"/>
            <a:chExt cx="474766" cy="1698859"/>
          </a:xfrm>
        </p:grpSpPr>
        <p:cxnSp>
          <p:nvCxnSpPr>
            <p:cNvPr id="115" name="Straight Connector 114"/>
            <p:cNvCxnSpPr/>
            <p:nvPr/>
          </p:nvCxnSpPr>
          <p:spPr>
            <a:xfrm>
              <a:off x="1280323" y="2038662"/>
              <a:ext cx="237344"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1280323" y="3729869"/>
              <a:ext cx="237344"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17" name="Group 116"/>
            <p:cNvGrpSpPr/>
            <p:nvPr/>
          </p:nvGrpSpPr>
          <p:grpSpPr>
            <a:xfrm>
              <a:off x="1517667" y="2035743"/>
              <a:ext cx="237422" cy="1698859"/>
              <a:chOff x="1517667" y="2035743"/>
              <a:chExt cx="237422" cy="1698859"/>
            </a:xfrm>
          </p:grpSpPr>
          <p:cxnSp>
            <p:nvCxnSpPr>
              <p:cNvPr id="118" name="Straight Connector 117"/>
              <p:cNvCxnSpPr/>
              <p:nvPr/>
            </p:nvCxnSpPr>
            <p:spPr>
              <a:xfrm>
                <a:off x="1517667" y="2035743"/>
                <a:ext cx="0" cy="1698859"/>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1517745" y="2808683"/>
                <a:ext cx="237344" cy="0"/>
              </a:xfrm>
              <a:prstGeom prst="line">
                <a:avLst/>
              </a:prstGeom>
              <a:ln w="9525">
                <a:solidFill>
                  <a:schemeClr val="tx1"/>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grpSp>
      <p:grpSp>
        <p:nvGrpSpPr>
          <p:cNvPr id="4" name="Group 3"/>
          <p:cNvGrpSpPr/>
          <p:nvPr/>
        </p:nvGrpSpPr>
        <p:grpSpPr>
          <a:xfrm>
            <a:off x="2701599" y="4704651"/>
            <a:ext cx="4813665" cy="249748"/>
            <a:chOff x="1516208" y="3841068"/>
            <a:chExt cx="5756918" cy="249748"/>
          </a:xfrm>
        </p:grpSpPr>
        <p:grpSp>
          <p:nvGrpSpPr>
            <p:cNvPr id="120" name="Group 119">
              <a:extLst>
                <a:ext uri="{FF2B5EF4-FFF2-40B4-BE49-F238E27FC236}">
                  <a16:creationId xmlns:a16="http://schemas.microsoft.com/office/drawing/2014/main" id="{01C028DD-F0A7-6D49-91E0-F935593A97EB}"/>
                </a:ext>
              </a:extLst>
            </p:cNvPr>
            <p:cNvGrpSpPr/>
            <p:nvPr/>
          </p:nvGrpSpPr>
          <p:grpSpPr>
            <a:xfrm>
              <a:off x="1516208" y="3841068"/>
              <a:ext cx="1588743" cy="249748"/>
              <a:chOff x="1009186" y="3884166"/>
              <a:chExt cx="1588743" cy="249748"/>
            </a:xfrm>
          </p:grpSpPr>
          <p:grpSp>
            <p:nvGrpSpPr>
              <p:cNvPr id="121" name="Group 120"/>
              <p:cNvGrpSpPr/>
              <p:nvPr/>
            </p:nvGrpSpPr>
            <p:grpSpPr>
              <a:xfrm>
                <a:off x="1809878" y="3891039"/>
                <a:ext cx="645602" cy="206479"/>
                <a:chOff x="2031810" y="916620"/>
                <a:chExt cx="645602" cy="206479"/>
              </a:xfrm>
            </p:grpSpPr>
            <p:sp>
              <p:nvSpPr>
                <p:cNvPr id="127" name="Rounded Rectangle 126"/>
                <p:cNvSpPr/>
                <p:nvPr/>
              </p:nvSpPr>
              <p:spPr>
                <a:xfrm>
                  <a:off x="2031810" y="919929"/>
                  <a:ext cx="645490" cy="203170"/>
                </a:xfrm>
                <a:prstGeom prst="roundRect">
                  <a:avLst>
                    <a:gd name="adj" fmla="val 50000"/>
                  </a:avLst>
                </a:prstGeom>
                <a:solidFill>
                  <a:srgbClr val="0564FF">
                    <a:alpha val="80000"/>
                  </a:srgb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28" name="TextBox 127"/>
                <p:cNvSpPr txBox="1"/>
                <p:nvPr/>
              </p:nvSpPr>
              <p:spPr>
                <a:xfrm>
                  <a:off x="2061633" y="916620"/>
                  <a:ext cx="615779" cy="200055"/>
                </a:xfrm>
                <a:prstGeom prst="rect">
                  <a:avLst/>
                </a:prstGeom>
                <a:noFill/>
              </p:spPr>
              <p:txBody>
                <a:bodyPr wrap="none" rtlCol="0">
                  <a:spAutoFit/>
                </a:bodyPr>
                <a:lstStyle/>
                <a:p>
                  <a:pPr algn="ctr"/>
                  <a:r>
                    <a:rPr lang="en-US" sz="700" dirty="0">
                      <a:solidFill>
                        <a:srgbClr val="FFFFFF"/>
                      </a:solidFill>
                      <a:latin typeface="IBM Plex Sans" charset="0"/>
                      <a:ea typeface="IBM Plex Sans" charset="0"/>
                      <a:cs typeface="IBM Plex Sans" charset="0"/>
                    </a:rPr>
                    <a:t>Develop</a:t>
                  </a:r>
                </a:p>
              </p:txBody>
            </p:sp>
          </p:grpSp>
          <p:grpSp>
            <p:nvGrpSpPr>
              <p:cNvPr id="122" name="Group 121"/>
              <p:cNvGrpSpPr/>
              <p:nvPr/>
            </p:nvGrpSpPr>
            <p:grpSpPr>
              <a:xfrm>
                <a:off x="1009186" y="3884166"/>
                <a:ext cx="656684" cy="249748"/>
                <a:chOff x="1278822" y="913218"/>
                <a:chExt cx="972542" cy="369874"/>
              </a:xfrm>
            </p:grpSpPr>
            <p:sp>
              <p:nvSpPr>
                <p:cNvPr id="125" name="Rounded Rectangle 124"/>
                <p:cNvSpPr/>
                <p:nvPr/>
              </p:nvSpPr>
              <p:spPr>
                <a:xfrm>
                  <a:off x="1295400" y="928300"/>
                  <a:ext cx="955964" cy="300893"/>
                </a:xfrm>
                <a:prstGeom prst="roundRect">
                  <a:avLst>
                    <a:gd name="adj" fmla="val 50000"/>
                  </a:avLst>
                </a:prstGeom>
                <a:solidFill>
                  <a:schemeClr val="tx1"/>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26" name="TextBox 125"/>
                <p:cNvSpPr txBox="1"/>
                <p:nvPr/>
              </p:nvSpPr>
              <p:spPr>
                <a:xfrm>
                  <a:off x="1278822" y="913218"/>
                  <a:ext cx="965906" cy="369874"/>
                </a:xfrm>
                <a:prstGeom prst="rect">
                  <a:avLst/>
                </a:prstGeom>
                <a:noFill/>
              </p:spPr>
              <p:txBody>
                <a:bodyPr wrap="none" rtlCol="0">
                  <a:spAutoFit/>
                </a:bodyPr>
                <a:lstStyle/>
                <a:p>
                  <a:pPr algn="ctr">
                    <a:lnSpc>
                      <a:spcPts val="640"/>
                    </a:lnSpc>
                  </a:pPr>
                  <a:r>
                    <a:rPr lang="en-US" sz="700" dirty="0">
                      <a:solidFill>
                        <a:srgbClr val="FFFFFF"/>
                      </a:solidFill>
                      <a:latin typeface="IBM Plex Sans" charset="0"/>
                      <a:ea typeface="IBM Plex Sans" charset="0"/>
                      <a:cs typeface="IBM Plex Sans" charset="0"/>
                    </a:rPr>
                    <a:t>Explore /</a:t>
                  </a:r>
                </a:p>
                <a:p>
                  <a:pPr algn="ctr">
                    <a:lnSpc>
                      <a:spcPts val="640"/>
                    </a:lnSpc>
                  </a:pPr>
                  <a:r>
                    <a:rPr lang="en-US" sz="700" dirty="0">
                      <a:solidFill>
                        <a:srgbClr val="FFFFFF"/>
                      </a:solidFill>
                      <a:latin typeface="IBM Plex Sans" charset="0"/>
                      <a:ea typeface="IBM Plex Sans" charset="0"/>
                      <a:cs typeface="IBM Plex Sans" charset="0"/>
                    </a:rPr>
                    <a:t>Discover</a:t>
                  </a:r>
                </a:p>
              </p:txBody>
            </p:sp>
          </p:grpSp>
          <p:cxnSp>
            <p:nvCxnSpPr>
              <p:cNvPr id="123" name="Straight Arrow Connector 122"/>
              <p:cNvCxnSpPr/>
              <p:nvPr/>
            </p:nvCxnSpPr>
            <p:spPr>
              <a:xfrm flipV="1">
                <a:off x="1663965" y="3999181"/>
                <a:ext cx="150192" cy="350"/>
              </a:xfrm>
              <a:prstGeom prst="straightConnector1">
                <a:avLst/>
              </a:prstGeom>
              <a:ln w="9525">
                <a:solidFill>
                  <a:schemeClr val="tx1"/>
                </a:solidFill>
                <a:headEnd type="none" w="sm" len="med"/>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flipV="1">
                <a:off x="2447737" y="3999181"/>
                <a:ext cx="150192" cy="350"/>
              </a:xfrm>
              <a:prstGeom prst="straightConnector1">
                <a:avLst/>
              </a:prstGeom>
              <a:ln w="9525">
                <a:solidFill>
                  <a:schemeClr val="tx1"/>
                </a:solidFill>
                <a:headEnd type="none" w="sm" len="med"/>
                <a:tailEnd type="arrow" w="sm" len="sm"/>
              </a:ln>
              <a:effectLst/>
            </p:spPr>
            <p:style>
              <a:lnRef idx="2">
                <a:schemeClr val="accent1"/>
              </a:lnRef>
              <a:fillRef idx="0">
                <a:schemeClr val="accent1"/>
              </a:fillRef>
              <a:effectRef idx="1">
                <a:schemeClr val="accent1"/>
              </a:effectRef>
              <a:fontRef idx="minor">
                <a:schemeClr val="tx1"/>
              </a:fontRef>
            </p:style>
          </p:cxnSp>
        </p:grpSp>
        <p:grpSp>
          <p:nvGrpSpPr>
            <p:cNvPr id="129" name="Group 128">
              <a:extLst>
                <a:ext uri="{FF2B5EF4-FFF2-40B4-BE49-F238E27FC236}">
                  <a16:creationId xmlns:a16="http://schemas.microsoft.com/office/drawing/2014/main" id="{95B25B95-AC65-1342-B333-D9E8AA5A608E}"/>
                </a:ext>
              </a:extLst>
            </p:cNvPr>
            <p:cNvGrpSpPr/>
            <p:nvPr/>
          </p:nvGrpSpPr>
          <p:grpSpPr>
            <a:xfrm>
              <a:off x="3101197" y="3847941"/>
              <a:ext cx="4171929" cy="206479"/>
              <a:chOff x="2594175" y="3891039"/>
              <a:chExt cx="4171929" cy="206479"/>
            </a:xfrm>
          </p:grpSpPr>
          <p:grpSp>
            <p:nvGrpSpPr>
              <p:cNvPr id="130" name="Group 129">
                <a:extLst>
                  <a:ext uri="{FF2B5EF4-FFF2-40B4-BE49-F238E27FC236}">
                    <a16:creationId xmlns:a16="http://schemas.microsoft.com/office/drawing/2014/main" id="{298CEA9C-F59A-3B41-A2AA-7B2725573562}"/>
                  </a:ext>
                </a:extLst>
              </p:cNvPr>
              <p:cNvGrpSpPr/>
              <p:nvPr/>
            </p:nvGrpSpPr>
            <p:grpSpPr>
              <a:xfrm>
                <a:off x="2594175" y="3894348"/>
                <a:ext cx="4171929" cy="203170"/>
                <a:chOff x="2600525" y="3621298"/>
                <a:chExt cx="4171929" cy="203170"/>
              </a:xfrm>
            </p:grpSpPr>
            <p:sp>
              <p:nvSpPr>
                <p:cNvPr id="132" name="Rounded Rectangle 131"/>
                <p:cNvSpPr/>
                <p:nvPr/>
              </p:nvSpPr>
              <p:spPr>
                <a:xfrm>
                  <a:off x="2600525" y="3621298"/>
                  <a:ext cx="4021389" cy="203170"/>
                </a:xfrm>
                <a:prstGeom prst="roundRect">
                  <a:avLst>
                    <a:gd name="adj" fmla="val 50000"/>
                  </a:avLst>
                </a:prstGeom>
                <a:solidFill>
                  <a:srgbClr val="0564FF"/>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cxnSp>
              <p:nvCxnSpPr>
                <p:cNvPr id="133" name="Straight Arrow Connector 132"/>
                <p:cNvCxnSpPr/>
                <p:nvPr/>
              </p:nvCxnSpPr>
              <p:spPr>
                <a:xfrm flipV="1">
                  <a:off x="6622262" y="3726131"/>
                  <a:ext cx="150192" cy="350"/>
                </a:xfrm>
                <a:prstGeom prst="straightConnector1">
                  <a:avLst/>
                </a:prstGeom>
                <a:ln w="9525">
                  <a:solidFill>
                    <a:schemeClr val="tx1"/>
                  </a:solidFill>
                  <a:headEnd type="none" w="sm" len="med"/>
                  <a:tailEnd type="arrow" w="sm" len="sm"/>
                </a:ln>
                <a:effectLst/>
              </p:spPr>
              <p:style>
                <a:lnRef idx="2">
                  <a:schemeClr val="accent1"/>
                </a:lnRef>
                <a:fillRef idx="0">
                  <a:schemeClr val="accent1"/>
                </a:fillRef>
                <a:effectRef idx="1">
                  <a:schemeClr val="accent1"/>
                </a:effectRef>
                <a:fontRef idx="minor">
                  <a:schemeClr val="tx1"/>
                </a:fontRef>
              </p:style>
            </p:cxnSp>
          </p:grpSp>
          <p:sp>
            <p:nvSpPr>
              <p:cNvPr id="131" name="TextBox 130"/>
              <p:cNvSpPr txBox="1"/>
              <p:nvPr/>
            </p:nvSpPr>
            <p:spPr>
              <a:xfrm>
                <a:off x="4257604" y="3891039"/>
                <a:ext cx="558265" cy="200055"/>
              </a:xfrm>
              <a:prstGeom prst="rect">
                <a:avLst/>
              </a:prstGeom>
              <a:noFill/>
            </p:spPr>
            <p:txBody>
              <a:bodyPr wrap="none" rtlCol="0">
                <a:spAutoFit/>
              </a:bodyPr>
              <a:lstStyle/>
              <a:p>
                <a:pPr algn="ctr"/>
                <a:r>
                  <a:rPr lang="en-US" sz="700" dirty="0">
                    <a:solidFill>
                      <a:srgbClr val="FFFFFF"/>
                    </a:solidFill>
                    <a:latin typeface="IBM Plex Sans" charset="0"/>
                    <a:ea typeface="IBM Plex Sans" charset="0"/>
                    <a:cs typeface="IBM Plex Sans" charset="0"/>
                  </a:rPr>
                  <a:t>Extend</a:t>
                </a:r>
              </a:p>
            </p:txBody>
          </p:sp>
        </p:grpSp>
      </p:grpSp>
      <p:sp>
        <p:nvSpPr>
          <p:cNvPr id="134" name="Title 1">
            <a:extLst>
              <a:ext uri="{FF2B5EF4-FFF2-40B4-BE49-F238E27FC236}">
                <a16:creationId xmlns:a16="http://schemas.microsoft.com/office/drawing/2014/main" id="{E1ACA7E0-5FAB-4C69-9228-C8555FF65417}"/>
              </a:ext>
            </a:extLst>
          </p:cNvPr>
          <p:cNvSpPr txBox="1">
            <a:spLocks/>
          </p:cNvSpPr>
          <p:nvPr/>
        </p:nvSpPr>
        <p:spPr>
          <a:xfrm>
            <a:off x="142461" y="971027"/>
            <a:ext cx="7319036" cy="793673"/>
          </a:xfrm>
          <a:prstGeom prst="rect">
            <a:avLst/>
          </a:prstGeom>
        </p:spPr>
        <p:txBody>
          <a:bodyPr/>
          <a:lstStyle>
            <a:lvl1pPr algn="l" defTabSz="457200" rtl="0" eaLnBrk="1" latinLnBrk="0" hangingPunct="1">
              <a:lnSpc>
                <a:spcPct val="100000"/>
              </a:lnSpc>
              <a:spcBef>
                <a:spcPct val="0"/>
              </a:spcBef>
              <a:buNone/>
              <a:defRPr sz="2000" b="0" i="0" kern="1200">
                <a:solidFill>
                  <a:schemeClr val="bg1"/>
                </a:solidFill>
                <a:latin typeface="IBM Plex Sans Regular" charset="0"/>
                <a:ea typeface="+mj-ea"/>
                <a:cs typeface="IBM Plex Sans Regular" charset="0"/>
              </a:defRPr>
            </a:lvl1pPr>
          </a:lstStyle>
          <a:p>
            <a:r>
              <a:rPr lang="en-US" i="1" dirty="0">
                <a:solidFill>
                  <a:schemeClr val="tx1"/>
                </a:solidFill>
              </a:rPr>
              <a:t>Watson IoT Platform Analytics Pipeline</a:t>
            </a:r>
          </a:p>
        </p:txBody>
      </p:sp>
      <p:grpSp>
        <p:nvGrpSpPr>
          <p:cNvPr id="135" name="Group 134">
            <a:extLst>
              <a:ext uri="{FF2B5EF4-FFF2-40B4-BE49-F238E27FC236}">
                <a16:creationId xmlns:a16="http://schemas.microsoft.com/office/drawing/2014/main" id="{3E4EBE75-83EE-BD47-BB52-09A4282283F5}"/>
              </a:ext>
            </a:extLst>
          </p:cNvPr>
          <p:cNvGrpSpPr/>
          <p:nvPr/>
        </p:nvGrpSpPr>
        <p:grpSpPr>
          <a:xfrm>
            <a:off x="6193025" y="3074252"/>
            <a:ext cx="242106" cy="1079404"/>
            <a:chOff x="5335133" y="2273510"/>
            <a:chExt cx="242106" cy="1079404"/>
          </a:xfrm>
        </p:grpSpPr>
        <p:cxnSp>
          <p:nvCxnSpPr>
            <p:cNvPr id="136" name="Straight Arrow Connector 135"/>
            <p:cNvCxnSpPr/>
            <p:nvPr/>
          </p:nvCxnSpPr>
          <p:spPr>
            <a:xfrm>
              <a:off x="5335133" y="2273510"/>
              <a:ext cx="242106" cy="0"/>
            </a:xfrm>
            <a:prstGeom prst="straightConnector1">
              <a:avLst/>
            </a:prstGeom>
            <a:ln w="9525">
              <a:solidFill>
                <a:schemeClr val="tx1"/>
              </a:solidFill>
              <a:headEnd type="none" w="sm" len="med"/>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37" name="Straight Arrow Connector 136"/>
            <p:cNvCxnSpPr/>
            <p:nvPr/>
          </p:nvCxnSpPr>
          <p:spPr>
            <a:xfrm>
              <a:off x="5335133" y="2813212"/>
              <a:ext cx="242106" cy="0"/>
            </a:xfrm>
            <a:prstGeom prst="straightConnector1">
              <a:avLst/>
            </a:prstGeom>
            <a:ln w="9525">
              <a:solidFill>
                <a:schemeClr val="tx1"/>
              </a:solidFill>
              <a:headEnd type="none" w="sm" len="med"/>
              <a:tailEnd type="arrow" w="sm" len="sm"/>
            </a:ln>
            <a:effectLst/>
          </p:spPr>
          <p:style>
            <a:lnRef idx="2">
              <a:schemeClr val="accent1"/>
            </a:lnRef>
            <a:fillRef idx="0">
              <a:schemeClr val="accent1"/>
            </a:fillRef>
            <a:effectRef idx="1">
              <a:schemeClr val="accent1"/>
            </a:effectRef>
            <a:fontRef idx="minor">
              <a:schemeClr val="tx1"/>
            </a:fontRef>
          </p:style>
        </p:cxnSp>
        <p:cxnSp>
          <p:nvCxnSpPr>
            <p:cNvPr id="138" name="Straight Arrow Connector 137"/>
            <p:cNvCxnSpPr/>
            <p:nvPr/>
          </p:nvCxnSpPr>
          <p:spPr>
            <a:xfrm>
              <a:off x="5335133" y="3352914"/>
              <a:ext cx="242106" cy="0"/>
            </a:xfrm>
            <a:prstGeom prst="straightConnector1">
              <a:avLst/>
            </a:prstGeom>
            <a:ln w="9525">
              <a:solidFill>
                <a:schemeClr val="tx1"/>
              </a:solidFill>
              <a:headEnd type="none" w="sm" len="med"/>
              <a:tailEnd type="arrow" w="sm" len="sm"/>
            </a:ln>
            <a:effectLst/>
          </p:spPr>
          <p:style>
            <a:lnRef idx="2">
              <a:schemeClr val="accent1"/>
            </a:lnRef>
            <a:fillRef idx="0">
              <a:schemeClr val="accent1"/>
            </a:fillRef>
            <a:effectRef idx="1">
              <a:schemeClr val="accent1"/>
            </a:effectRef>
            <a:fontRef idx="minor">
              <a:schemeClr val="tx1"/>
            </a:fontRef>
          </p:style>
        </p:cxnSp>
      </p:grpSp>
      <p:sp>
        <p:nvSpPr>
          <p:cNvPr id="6" name="Title 5">
            <a:extLst>
              <a:ext uri="{FF2B5EF4-FFF2-40B4-BE49-F238E27FC236}">
                <a16:creationId xmlns:a16="http://schemas.microsoft.com/office/drawing/2014/main" id="{D8347239-566A-4EA3-9A5F-7D531EB12BAD}"/>
              </a:ext>
            </a:extLst>
          </p:cNvPr>
          <p:cNvSpPr>
            <a:spLocks noGrp="1"/>
          </p:cNvSpPr>
          <p:nvPr>
            <p:ph type="title"/>
          </p:nvPr>
        </p:nvSpPr>
        <p:spPr/>
        <p:txBody>
          <a:bodyPr>
            <a:normAutofit/>
          </a:bodyPr>
          <a:lstStyle/>
          <a:p>
            <a:r>
              <a:rPr lang="en-US" dirty="0"/>
              <a:t>Watson IoT Platform: Analytics</a:t>
            </a:r>
          </a:p>
        </p:txBody>
      </p:sp>
      <p:sp>
        <p:nvSpPr>
          <p:cNvPr id="2" name="Slide Number Placeholder 1"/>
          <p:cNvSpPr>
            <a:spLocks noGrp="1"/>
          </p:cNvSpPr>
          <p:nvPr>
            <p:ph type="sldNum" sz="quarter" idx="10"/>
          </p:nvPr>
        </p:nvSpPr>
        <p:spPr/>
        <p:txBody>
          <a:bodyPr/>
          <a:lstStyle>
            <a:defPPr>
              <a:defRPr lang="en-US"/>
            </a:defPPr>
            <a:lvl1pPr marL="0" algn="l" defTabSz="457200" rtl="0" eaLnBrk="1" latinLnBrk="0" hangingPunct="1">
              <a:defRPr sz="500" b="0" i="0" kern="1200">
                <a:solidFill>
                  <a:schemeClr val="bg1"/>
                </a:solidFill>
                <a:latin typeface="IBM Plex Sans Regular" charset="0"/>
                <a:ea typeface="+mn-ea"/>
                <a:cs typeface="IBM Plex Sans Regular"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4DBDE34-E9B5-E04F-B662-69720E4BCB53}" type="slidenum">
              <a:rPr lang="en-US" smtClean="0"/>
              <a:pPr/>
              <a:t>21</a:t>
            </a:fld>
            <a:endParaRPr lang="uk-UA"/>
          </a:p>
        </p:txBody>
      </p:sp>
      <p:sp>
        <p:nvSpPr>
          <p:cNvPr id="102" name="Footer Placeholder 2">
            <a:extLst>
              <a:ext uri="{FF2B5EF4-FFF2-40B4-BE49-F238E27FC236}">
                <a16:creationId xmlns:a16="http://schemas.microsoft.com/office/drawing/2014/main" id="{F86762BF-B862-4A42-9BA2-7D0CCC3E201B}"/>
              </a:ext>
            </a:extLst>
          </p:cNvPr>
          <p:cNvSpPr>
            <a:spLocks noGrp="1"/>
          </p:cNvSpPr>
          <p:nvPr>
            <p:ph type="ftr" sz="quarter" idx="11"/>
          </p:nvPr>
        </p:nvSpPr>
        <p:spPr>
          <a:xfrm>
            <a:off x="0" y="4718050"/>
            <a:ext cx="2895600" cy="201613"/>
          </a:xfrm>
          <a:prstGeom prst="rect">
            <a:avLst/>
          </a:prstGeom>
        </p:spPr>
        <p:txBody>
          <a:bodyPr vert="horz" lIns="0" tIns="0" rIns="0" bIns="0" rtlCol="0" anchor="b" anchorCtr="0"/>
          <a:lstStyle>
            <a:defPPr>
              <a:defRPr lang="en-US"/>
            </a:defPPr>
            <a:lvl1pPr marL="0" algn="l" defTabSz="457200" rtl="0" eaLnBrk="1" latinLnBrk="0" hangingPunct="1">
              <a:defRPr sz="500" b="0" i="0" kern="1200">
                <a:solidFill>
                  <a:schemeClr val="bg1"/>
                </a:solidFill>
                <a:latin typeface="IBM Plex Sans Regular" charset="0"/>
                <a:ea typeface="+mn-ea"/>
                <a:cs typeface="IBM Plex Sans Regular"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IBM Watson IoT / © 2018 IBM Corporation</a:t>
            </a:r>
            <a:endParaRPr lang="en-US" dirty="0">
              <a:solidFill>
                <a:schemeClr val="tx1"/>
              </a:solidFill>
            </a:endParaRPr>
          </a:p>
        </p:txBody>
      </p:sp>
    </p:spTree>
    <p:extLst>
      <p:ext uri="{BB962C8B-B14F-4D97-AF65-F5344CB8AC3E}">
        <p14:creationId xmlns:p14="http://schemas.microsoft.com/office/powerpoint/2010/main" val="406580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5"/>
                                        </p:tgtEl>
                                        <p:attrNameLst>
                                          <p:attrName>style.visibility</p:attrName>
                                        </p:attrNameLst>
                                      </p:cBhvr>
                                      <p:to>
                                        <p:strVal val="visible"/>
                                      </p:to>
                                    </p:set>
                                    <p:animEffect transition="in" filter="wipe(left)">
                                      <p:cBhvr>
                                        <p:cTn id="12" dur="500"/>
                                        <p:tgtEl>
                                          <p:spTgt spid="135"/>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51"/>
                                        </p:tgtEl>
                                        <p:attrNameLst>
                                          <p:attrName>style.visibility</p:attrName>
                                        </p:attrNameLst>
                                      </p:cBhvr>
                                      <p:to>
                                        <p:strVal val="visible"/>
                                      </p:to>
                                    </p:set>
                                    <p:animEffect transition="in" filter="fade">
                                      <p:cBhvr>
                                        <p:cTn id="16" dur="500"/>
                                        <p:tgtEl>
                                          <p:spTgt spid="251"/>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254"/>
                                        </p:tgtEl>
                                        <p:attrNameLst>
                                          <p:attrName>style.visibility</p:attrName>
                                        </p:attrNameLst>
                                      </p:cBhvr>
                                      <p:to>
                                        <p:strVal val="visible"/>
                                      </p:to>
                                    </p:set>
                                    <p:animEffect transition="in" filter="fade">
                                      <p:cBhvr>
                                        <p:cTn id="20" dur="500"/>
                                        <p:tgtEl>
                                          <p:spTgt spid="254"/>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257"/>
                                        </p:tgtEl>
                                        <p:attrNameLst>
                                          <p:attrName>style.visibility</p:attrName>
                                        </p:attrNameLst>
                                      </p:cBhvr>
                                      <p:to>
                                        <p:strVal val="visible"/>
                                      </p:to>
                                    </p:set>
                                    <p:animEffect transition="in" filter="fade">
                                      <p:cBhvr>
                                        <p:cTn id="24" dur="500"/>
                                        <p:tgtEl>
                                          <p:spTgt spid="25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175393-AF2D-4B1E-B6D2-9B1CD57E0DE3}"/>
              </a:ext>
            </a:extLst>
          </p:cNvPr>
          <p:cNvSpPr>
            <a:spLocks noGrp="1"/>
          </p:cNvSpPr>
          <p:nvPr>
            <p:ph type="title"/>
          </p:nvPr>
        </p:nvSpPr>
        <p:spPr>
          <a:xfrm>
            <a:off x="117986" y="1104422"/>
            <a:ext cx="4796913" cy="3251267"/>
          </a:xfrm>
        </p:spPr>
        <p:txBody>
          <a:bodyPr/>
          <a:lstStyle/>
          <a:p>
            <a:r>
              <a:rPr lang="en-US" dirty="0"/>
              <a:t>Industrial IoT architectures</a:t>
            </a:r>
            <a:br>
              <a:rPr lang="en-US" dirty="0"/>
            </a:br>
            <a:br>
              <a:rPr lang="en-US" dirty="0"/>
            </a:br>
            <a:r>
              <a:rPr lang="en-US" dirty="0"/>
              <a:t>with Watson IoT Platform</a:t>
            </a:r>
          </a:p>
        </p:txBody>
      </p:sp>
      <p:sp>
        <p:nvSpPr>
          <p:cNvPr id="3" name="Slide Number Placeholder 2">
            <a:extLst>
              <a:ext uri="{FF2B5EF4-FFF2-40B4-BE49-F238E27FC236}">
                <a16:creationId xmlns:a16="http://schemas.microsoft.com/office/drawing/2014/main" id="{9E451FCB-E0D8-4503-9789-3557AF80F248}"/>
              </a:ext>
            </a:extLst>
          </p:cNvPr>
          <p:cNvSpPr>
            <a:spLocks noGrp="1"/>
          </p:cNvSpPr>
          <p:nvPr>
            <p:ph type="sldNum" sz="quarter" idx="4294967295"/>
          </p:nvPr>
        </p:nvSpPr>
        <p:spPr>
          <a:xfrm>
            <a:off x="8661400" y="6492875"/>
            <a:ext cx="482600" cy="311150"/>
          </a:xfrm>
        </p:spPr>
        <p:txBody>
          <a:bodyPr/>
          <a:lstStyle/>
          <a:p>
            <a:fld id="{9B6B7A19-9BD6-654B-9E7A-5FCB6FF99B9F}" type="slidenum">
              <a:rPr lang="en-US" smtClean="0"/>
              <a:pPr/>
              <a:t>22</a:t>
            </a:fld>
            <a:endParaRPr lang="en-US"/>
          </a:p>
        </p:txBody>
      </p:sp>
    </p:spTree>
    <p:extLst>
      <p:ext uri="{BB962C8B-B14F-4D97-AF65-F5344CB8AC3E}">
        <p14:creationId xmlns:p14="http://schemas.microsoft.com/office/powerpoint/2010/main" val="7886996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CA1566B-33B2-404E-BA20-31700A127E66}"/>
              </a:ext>
            </a:extLst>
          </p:cNvPr>
          <p:cNvSpPr/>
          <p:nvPr/>
        </p:nvSpPr>
        <p:spPr>
          <a:xfrm>
            <a:off x="3045866" y="1739904"/>
            <a:ext cx="3049990" cy="4260846"/>
          </a:xfrm>
          <a:prstGeom prst="rect">
            <a:avLst/>
          </a:prstGeom>
          <a:solidFill>
            <a:srgbClr val="0564FF"/>
          </a:solidFill>
        </p:spPr>
        <p:txBody>
          <a:bodyPr wrap="square" lIns="0" tIns="0" rIns="0" bIns="0" rtlCol="0" anchor="ctr">
            <a:noAutofit/>
          </a:bodyPr>
          <a:lstStyle/>
          <a:p>
            <a:pPr algn="ctr"/>
            <a:endParaRPr lang="en-US" sz="1200" dirty="0" err="1">
              <a:solidFill>
                <a:srgbClr val="FFFFFF"/>
              </a:solidFill>
              <a:cs typeface="Arial"/>
            </a:endParaRPr>
          </a:p>
        </p:txBody>
      </p:sp>
      <p:sp>
        <p:nvSpPr>
          <p:cNvPr id="7" name="Rectangle 6">
            <a:extLst>
              <a:ext uri="{FF2B5EF4-FFF2-40B4-BE49-F238E27FC236}">
                <a16:creationId xmlns:a16="http://schemas.microsoft.com/office/drawing/2014/main" id="{64F844E4-8F07-5E4F-87AE-746716EFFB28}"/>
              </a:ext>
            </a:extLst>
          </p:cNvPr>
          <p:cNvSpPr/>
          <p:nvPr/>
        </p:nvSpPr>
        <p:spPr>
          <a:xfrm>
            <a:off x="6092774" y="1739904"/>
            <a:ext cx="3049990" cy="4260846"/>
          </a:xfrm>
          <a:prstGeom prst="rect">
            <a:avLst/>
          </a:prstGeom>
          <a:solidFill>
            <a:srgbClr val="FFFFFF"/>
          </a:solidFill>
        </p:spPr>
        <p:txBody>
          <a:bodyPr wrap="square" lIns="0" tIns="0" rIns="0" bIns="0" rtlCol="0" anchor="ctr">
            <a:noAutofit/>
          </a:bodyPr>
          <a:lstStyle/>
          <a:p>
            <a:pPr algn="ctr"/>
            <a:endParaRPr lang="en-US" sz="1200" dirty="0" err="1">
              <a:solidFill>
                <a:srgbClr val="FFFFFF"/>
              </a:solidFill>
              <a:cs typeface="Arial"/>
            </a:endParaRPr>
          </a:p>
        </p:txBody>
      </p:sp>
      <p:sp>
        <p:nvSpPr>
          <p:cNvPr id="15" name="Oval 14">
            <a:extLst>
              <a:ext uri="{FF2B5EF4-FFF2-40B4-BE49-F238E27FC236}">
                <a16:creationId xmlns:a16="http://schemas.microsoft.com/office/drawing/2014/main" id="{C1199019-77FC-B041-B625-209B0A5DCC05}"/>
              </a:ext>
            </a:extLst>
          </p:cNvPr>
          <p:cNvSpPr/>
          <p:nvPr/>
        </p:nvSpPr>
        <p:spPr>
          <a:xfrm>
            <a:off x="3145463" y="1859977"/>
            <a:ext cx="620249" cy="620249"/>
          </a:xfrm>
          <a:prstGeom prst="ellipse">
            <a:avLst/>
          </a:prstGeom>
          <a:solidFill>
            <a:srgbClr val="FFFFFF"/>
          </a:solidFill>
        </p:spPr>
        <p:txBody>
          <a:bodyPr wrap="square" lIns="0" tIns="0" rIns="0" bIns="0" rtlCol="0" anchor="ctr">
            <a:noAutofit/>
          </a:bodyPr>
          <a:lstStyle/>
          <a:p>
            <a:pPr algn="ctr"/>
            <a:endParaRPr lang="en-US" sz="1200" dirty="0" err="1">
              <a:solidFill>
                <a:srgbClr val="FFFFFF"/>
              </a:solidFill>
              <a:cs typeface="Arial"/>
            </a:endParaRPr>
          </a:p>
        </p:txBody>
      </p:sp>
      <p:sp>
        <p:nvSpPr>
          <p:cNvPr id="17" name="Oval 16">
            <a:extLst>
              <a:ext uri="{FF2B5EF4-FFF2-40B4-BE49-F238E27FC236}">
                <a16:creationId xmlns:a16="http://schemas.microsoft.com/office/drawing/2014/main" id="{3285C9DC-8282-264A-B29F-258A68087293}"/>
              </a:ext>
            </a:extLst>
          </p:cNvPr>
          <p:cNvSpPr/>
          <p:nvPr/>
        </p:nvSpPr>
        <p:spPr>
          <a:xfrm>
            <a:off x="6175119" y="1858049"/>
            <a:ext cx="620249" cy="620249"/>
          </a:xfrm>
          <a:prstGeom prst="ellipse">
            <a:avLst/>
          </a:prstGeom>
          <a:solidFill>
            <a:srgbClr val="FFFFFF"/>
          </a:solidFill>
        </p:spPr>
        <p:txBody>
          <a:bodyPr wrap="square" lIns="0" tIns="0" rIns="0" bIns="0" rtlCol="0" anchor="ctr">
            <a:noAutofit/>
          </a:bodyPr>
          <a:lstStyle/>
          <a:p>
            <a:pPr algn="ctr"/>
            <a:endParaRPr lang="en-US" sz="1200" dirty="0" err="1">
              <a:solidFill>
                <a:srgbClr val="FFFFFF"/>
              </a:solidFill>
              <a:cs typeface="Arial"/>
            </a:endParaRPr>
          </a:p>
        </p:txBody>
      </p:sp>
      <p:sp>
        <p:nvSpPr>
          <p:cNvPr id="21" name="Rectangle 20">
            <a:extLst>
              <a:ext uri="{FF2B5EF4-FFF2-40B4-BE49-F238E27FC236}">
                <a16:creationId xmlns:a16="http://schemas.microsoft.com/office/drawing/2014/main" id="{0413FC4A-5152-6F47-9F66-23E4BAC06C5C}"/>
              </a:ext>
            </a:extLst>
          </p:cNvPr>
          <p:cNvSpPr/>
          <p:nvPr/>
        </p:nvSpPr>
        <p:spPr>
          <a:xfrm>
            <a:off x="3953216" y="1986377"/>
            <a:ext cx="1803699" cy="369332"/>
          </a:xfrm>
          <a:prstGeom prst="rect">
            <a:avLst/>
          </a:prstGeom>
        </p:spPr>
        <p:txBody>
          <a:bodyPr wrap="none">
            <a:spAutoFit/>
          </a:bodyPr>
          <a:lstStyle/>
          <a:p>
            <a:pPr>
              <a:spcBef>
                <a:spcPct val="50000"/>
              </a:spcBef>
              <a:defRPr/>
            </a:pPr>
            <a:r>
              <a:rPr lang="en-US" altLang="en-US" b="1" dirty="0">
                <a:solidFill>
                  <a:srgbClr val="FFFFFF"/>
                </a:solidFill>
                <a:latin typeface="IBM Plex Sans" panose="020B0503050203000203" pitchFamily="34" charset="77"/>
                <a:ea typeface="ＭＳ Ｐゴシック" pitchFamily="34" charset="-128"/>
              </a:rPr>
              <a:t>Transportation</a:t>
            </a:r>
          </a:p>
        </p:txBody>
      </p:sp>
      <p:sp>
        <p:nvSpPr>
          <p:cNvPr id="23" name="Rectangle 22">
            <a:extLst>
              <a:ext uri="{FF2B5EF4-FFF2-40B4-BE49-F238E27FC236}">
                <a16:creationId xmlns:a16="http://schemas.microsoft.com/office/drawing/2014/main" id="{44285B05-8664-F84C-8C3C-1E6A09C494DC}"/>
              </a:ext>
            </a:extLst>
          </p:cNvPr>
          <p:cNvSpPr/>
          <p:nvPr/>
        </p:nvSpPr>
        <p:spPr>
          <a:xfrm>
            <a:off x="7307162" y="1968024"/>
            <a:ext cx="1035861" cy="369332"/>
          </a:xfrm>
          <a:prstGeom prst="rect">
            <a:avLst/>
          </a:prstGeom>
        </p:spPr>
        <p:txBody>
          <a:bodyPr wrap="none">
            <a:spAutoFit/>
          </a:bodyPr>
          <a:lstStyle/>
          <a:p>
            <a:pPr>
              <a:spcBef>
                <a:spcPct val="50000"/>
              </a:spcBef>
              <a:defRPr/>
            </a:pPr>
            <a:r>
              <a:rPr lang="en-US" altLang="en-US" b="1" dirty="0">
                <a:latin typeface="IBM Plex Sans" panose="020B0503050203000203" pitchFamily="34" charset="77"/>
                <a:ea typeface="ＭＳ Ｐゴシック" pitchFamily="34" charset="-128"/>
              </a:rPr>
              <a:t>Utilities</a:t>
            </a:r>
          </a:p>
        </p:txBody>
      </p:sp>
      <p:pic>
        <p:nvPicPr>
          <p:cNvPr id="25" name="Picture 24">
            <a:extLst>
              <a:ext uri="{FF2B5EF4-FFF2-40B4-BE49-F238E27FC236}">
                <a16:creationId xmlns:a16="http://schemas.microsoft.com/office/drawing/2014/main" id="{1312C8D0-D1E0-C34B-8223-F8B5726171F7}"/>
              </a:ext>
            </a:extLst>
          </p:cNvPr>
          <p:cNvPicPr>
            <a:picLocks noChangeAspect="1"/>
          </p:cNvPicPr>
          <p:nvPr/>
        </p:nvPicPr>
        <p:blipFill>
          <a:blip r:embed="rId2" cstate="screen">
            <a:biLevel thresh="50000"/>
            <a:extLst>
              <a:ext uri="{28A0092B-C50C-407E-A947-70E740481C1C}">
                <a14:useLocalDpi xmlns:a14="http://schemas.microsoft.com/office/drawing/2010/main"/>
              </a:ext>
            </a:extLst>
          </a:blip>
          <a:stretch>
            <a:fillRect/>
          </a:stretch>
        </p:blipFill>
        <p:spPr>
          <a:xfrm>
            <a:off x="6265237" y="1924843"/>
            <a:ext cx="440010" cy="505055"/>
          </a:xfrm>
          <a:prstGeom prst="rect">
            <a:avLst/>
          </a:prstGeom>
        </p:spPr>
      </p:pic>
      <p:pic>
        <p:nvPicPr>
          <p:cNvPr id="27" name="Picture 26">
            <a:extLst>
              <a:ext uri="{FF2B5EF4-FFF2-40B4-BE49-F238E27FC236}">
                <a16:creationId xmlns:a16="http://schemas.microsoft.com/office/drawing/2014/main" id="{7D040D6C-FA39-1A4B-9DC4-55BBD1A614F5}"/>
              </a:ext>
            </a:extLst>
          </p:cNvPr>
          <p:cNvPicPr>
            <a:picLocks noChangeAspect="1"/>
          </p:cNvPicPr>
          <p:nvPr/>
        </p:nvPicPr>
        <p:blipFill>
          <a:blip r:embed="rId3" cstate="screen">
            <a:biLevel thresh="50000"/>
            <a:extLst>
              <a:ext uri="{28A0092B-C50C-407E-A947-70E740481C1C}">
                <a14:useLocalDpi xmlns:a14="http://schemas.microsoft.com/office/drawing/2010/main"/>
              </a:ext>
            </a:extLst>
          </a:blip>
          <a:stretch>
            <a:fillRect/>
          </a:stretch>
        </p:blipFill>
        <p:spPr>
          <a:xfrm>
            <a:off x="3239815" y="1973391"/>
            <a:ext cx="388156" cy="382319"/>
          </a:xfrm>
          <a:prstGeom prst="rect">
            <a:avLst/>
          </a:prstGeom>
        </p:spPr>
      </p:pic>
      <p:pic>
        <p:nvPicPr>
          <p:cNvPr id="43" name="Picture 42">
            <a:extLst>
              <a:ext uri="{FF2B5EF4-FFF2-40B4-BE49-F238E27FC236}">
                <a16:creationId xmlns:a16="http://schemas.microsoft.com/office/drawing/2014/main" id="{8FE55B59-256F-FC43-81AE-7AFF1449A66F}"/>
              </a:ext>
            </a:extLst>
          </p:cNvPr>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6341781" y="2714216"/>
            <a:ext cx="620250" cy="325631"/>
          </a:xfrm>
          <a:prstGeom prst="rect">
            <a:avLst/>
          </a:prstGeom>
        </p:spPr>
      </p:pic>
      <p:pic>
        <p:nvPicPr>
          <p:cNvPr id="44" name="Picture 43">
            <a:extLst>
              <a:ext uri="{FF2B5EF4-FFF2-40B4-BE49-F238E27FC236}">
                <a16:creationId xmlns:a16="http://schemas.microsoft.com/office/drawing/2014/main" id="{DA1398D6-C9DB-294C-9A52-3F26F77B57E5}"/>
              </a:ext>
            </a:extLst>
          </p:cNvPr>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a:off x="6395123" y="3774550"/>
            <a:ext cx="480084" cy="321656"/>
          </a:xfrm>
          <a:prstGeom prst="rect">
            <a:avLst/>
          </a:prstGeom>
        </p:spPr>
      </p:pic>
      <p:sp>
        <p:nvSpPr>
          <p:cNvPr id="45" name="Rectangle 44">
            <a:extLst>
              <a:ext uri="{FF2B5EF4-FFF2-40B4-BE49-F238E27FC236}">
                <a16:creationId xmlns:a16="http://schemas.microsoft.com/office/drawing/2014/main" id="{DE3232CC-C1E9-F544-AA46-D43F79A5A1A2}"/>
              </a:ext>
            </a:extLst>
          </p:cNvPr>
          <p:cNvSpPr/>
          <p:nvPr/>
        </p:nvSpPr>
        <p:spPr>
          <a:xfrm>
            <a:off x="1236" y="1739904"/>
            <a:ext cx="3049990" cy="4260846"/>
          </a:xfrm>
          <a:prstGeom prst="rect">
            <a:avLst/>
          </a:prstGeom>
          <a:solidFill>
            <a:schemeClr val="tx1"/>
          </a:solidFill>
        </p:spPr>
        <p:txBody>
          <a:bodyPr wrap="square" lIns="0" tIns="0" rIns="0" bIns="0" rtlCol="0" anchor="ctr">
            <a:noAutofit/>
          </a:bodyPr>
          <a:lstStyle/>
          <a:p>
            <a:pPr algn="ctr"/>
            <a:endParaRPr lang="en-US" sz="1200" dirty="0" err="1">
              <a:solidFill>
                <a:srgbClr val="FFFFFF"/>
              </a:solidFill>
              <a:cs typeface="Arial"/>
            </a:endParaRPr>
          </a:p>
        </p:txBody>
      </p:sp>
      <p:sp>
        <p:nvSpPr>
          <p:cNvPr id="46" name="Oval 45">
            <a:extLst>
              <a:ext uri="{FF2B5EF4-FFF2-40B4-BE49-F238E27FC236}">
                <a16:creationId xmlns:a16="http://schemas.microsoft.com/office/drawing/2014/main" id="{A200C557-8760-F444-9F0F-35BABFFB5081}"/>
              </a:ext>
            </a:extLst>
          </p:cNvPr>
          <p:cNvSpPr/>
          <p:nvPr/>
        </p:nvSpPr>
        <p:spPr>
          <a:xfrm>
            <a:off x="149270" y="1858049"/>
            <a:ext cx="620249" cy="620249"/>
          </a:xfrm>
          <a:prstGeom prst="ellipse">
            <a:avLst/>
          </a:prstGeom>
          <a:solidFill>
            <a:srgbClr val="0564FF"/>
          </a:solidFill>
        </p:spPr>
        <p:txBody>
          <a:bodyPr wrap="square" lIns="0" tIns="0" rIns="0" bIns="0" rtlCol="0" anchor="ctr">
            <a:noAutofit/>
          </a:bodyPr>
          <a:lstStyle/>
          <a:p>
            <a:pPr algn="ctr"/>
            <a:endParaRPr lang="en-US" sz="1200" dirty="0" err="1">
              <a:solidFill>
                <a:srgbClr val="FFFFFF"/>
              </a:solidFill>
              <a:cs typeface="Arial"/>
            </a:endParaRPr>
          </a:p>
        </p:txBody>
      </p:sp>
      <p:sp>
        <p:nvSpPr>
          <p:cNvPr id="47" name="Rectangle 46">
            <a:extLst>
              <a:ext uri="{FF2B5EF4-FFF2-40B4-BE49-F238E27FC236}">
                <a16:creationId xmlns:a16="http://schemas.microsoft.com/office/drawing/2014/main" id="{5107AA18-0030-F045-951F-DDBAA9DBDC96}"/>
              </a:ext>
            </a:extLst>
          </p:cNvPr>
          <p:cNvSpPr/>
          <p:nvPr/>
        </p:nvSpPr>
        <p:spPr>
          <a:xfrm>
            <a:off x="955234" y="1986377"/>
            <a:ext cx="1763624" cy="369332"/>
          </a:xfrm>
          <a:prstGeom prst="rect">
            <a:avLst/>
          </a:prstGeom>
        </p:spPr>
        <p:txBody>
          <a:bodyPr wrap="none">
            <a:spAutoFit/>
          </a:bodyPr>
          <a:lstStyle/>
          <a:p>
            <a:r>
              <a:rPr lang="en-US" altLang="en-US" b="1" dirty="0">
                <a:solidFill>
                  <a:srgbClr val="FFFFFF"/>
                </a:solidFill>
                <a:latin typeface="IBM Plex Sans" panose="020B0503050203000203" pitchFamily="34" charset="77"/>
                <a:ea typeface="ＭＳ Ｐゴシック" pitchFamily="34" charset="-128"/>
              </a:rPr>
              <a:t>Manufacturing</a:t>
            </a:r>
            <a:endParaRPr lang="en-US" dirty="0"/>
          </a:p>
        </p:txBody>
      </p:sp>
      <p:pic>
        <p:nvPicPr>
          <p:cNvPr id="48" name="Picture 47">
            <a:extLst>
              <a:ext uri="{FF2B5EF4-FFF2-40B4-BE49-F238E27FC236}">
                <a16:creationId xmlns:a16="http://schemas.microsoft.com/office/drawing/2014/main" id="{282843F0-A5EC-6A4E-9444-7E015413BA27}"/>
              </a:ext>
            </a:extLst>
          </p:cNvPr>
          <p:cNvPicPr>
            <a:picLocks noChangeAspect="1"/>
          </p:cNvPicPr>
          <p:nvPr/>
        </p:nvPicPr>
        <p:blipFill>
          <a:blip r:embed="rId6" cstate="screen">
            <a:biLevel thresh="25000"/>
            <a:extLst>
              <a:ext uri="{28A0092B-C50C-407E-A947-70E740481C1C}">
                <a14:useLocalDpi xmlns:a14="http://schemas.microsoft.com/office/drawing/2010/main"/>
              </a:ext>
            </a:extLst>
          </a:blip>
          <a:stretch>
            <a:fillRect/>
          </a:stretch>
        </p:blipFill>
        <p:spPr>
          <a:xfrm>
            <a:off x="211289" y="1909330"/>
            <a:ext cx="496209" cy="428027"/>
          </a:xfrm>
          <a:prstGeom prst="rect">
            <a:avLst/>
          </a:prstGeom>
        </p:spPr>
      </p:pic>
      <p:sp>
        <p:nvSpPr>
          <p:cNvPr id="2" name="Title 1">
            <a:extLst>
              <a:ext uri="{FF2B5EF4-FFF2-40B4-BE49-F238E27FC236}">
                <a16:creationId xmlns:a16="http://schemas.microsoft.com/office/drawing/2014/main" id="{12C63598-F127-4E10-810D-5EB45F3CD6AA}"/>
              </a:ext>
            </a:extLst>
          </p:cNvPr>
          <p:cNvSpPr>
            <a:spLocks noGrp="1"/>
          </p:cNvSpPr>
          <p:nvPr>
            <p:ph type="title"/>
          </p:nvPr>
        </p:nvSpPr>
        <p:spPr/>
        <p:txBody>
          <a:bodyPr>
            <a:normAutofit fontScale="90000"/>
          </a:bodyPr>
          <a:lstStyle/>
          <a:p>
            <a:r>
              <a:rPr lang="en-US" dirty="0"/>
              <a:t>Watson IoT Platform Industrial References</a:t>
            </a:r>
          </a:p>
        </p:txBody>
      </p:sp>
      <p:sp>
        <p:nvSpPr>
          <p:cNvPr id="55" name="Slide Number Placeholder 1">
            <a:extLst>
              <a:ext uri="{FF2B5EF4-FFF2-40B4-BE49-F238E27FC236}">
                <a16:creationId xmlns:a16="http://schemas.microsoft.com/office/drawing/2014/main" id="{E746F1EF-5E51-204D-B4D8-87DED459BB84}"/>
              </a:ext>
            </a:extLst>
          </p:cNvPr>
          <p:cNvSpPr>
            <a:spLocks noGrp="1"/>
          </p:cNvSpPr>
          <p:nvPr>
            <p:ph type="sldNum" sz="quarter" idx="10"/>
          </p:nvPr>
        </p:nvSpPr>
        <p:spPr/>
        <p:txBody>
          <a:bodyPr/>
          <a:lstStyle/>
          <a:p>
            <a:fld id="{86CB4B4D-7CA3-9044-876B-883B54F8677D}" type="slidenum">
              <a:rPr lang="en-US" smtClean="0">
                <a:solidFill>
                  <a:srgbClr val="FFFFFF"/>
                </a:solidFill>
              </a:rPr>
              <a:pPr/>
              <a:t>23</a:t>
            </a:fld>
            <a:endParaRPr lang="en-US">
              <a:solidFill>
                <a:srgbClr val="FFFFFF"/>
              </a:solidFill>
            </a:endParaRPr>
          </a:p>
        </p:txBody>
      </p:sp>
      <p:pic>
        <p:nvPicPr>
          <p:cNvPr id="56" name="Picture 55">
            <a:extLst>
              <a:ext uri="{FF2B5EF4-FFF2-40B4-BE49-F238E27FC236}">
                <a16:creationId xmlns:a16="http://schemas.microsoft.com/office/drawing/2014/main" id="{DED444F8-A6DA-2348-845A-77264D7457FF}"/>
              </a:ext>
            </a:extLst>
          </p:cNvPr>
          <p:cNvPicPr>
            <a:picLocks noChangeAspect="1"/>
          </p:cNvPicPr>
          <p:nvPr/>
        </p:nvPicPr>
        <p:blipFill>
          <a:blip r:embed="rId7" cstate="screen">
            <a:biLevel thresh="25000"/>
            <a:extLst>
              <a:ext uri="{28A0092B-C50C-407E-A947-70E740481C1C}">
                <a14:useLocalDpi xmlns:a14="http://schemas.microsoft.com/office/drawing/2010/main"/>
              </a:ext>
            </a:extLst>
          </a:blip>
          <a:stretch>
            <a:fillRect/>
          </a:stretch>
        </p:blipFill>
        <p:spPr>
          <a:xfrm>
            <a:off x="3277801" y="2776028"/>
            <a:ext cx="890925" cy="263819"/>
          </a:xfrm>
          <a:prstGeom prst="rect">
            <a:avLst/>
          </a:prstGeom>
        </p:spPr>
      </p:pic>
      <p:sp>
        <p:nvSpPr>
          <p:cNvPr id="57" name="Rectangle 56">
            <a:extLst>
              <a:ext uri="{FF2B5EF4-FFF2-40B4-BE49-F238E27FC236}">
                <a16:creationId xmlns:a16="http://schemas.microsoft.com/office/drawing/2014/main" id="{6432122B-1470-2046-936D-73F8AD00023D}"/>
              </a:ext>
            </a:extLst>
          </p:cNvPr>
          <p:cNvSpPr/>
          <p:nvPr/>
        </p:nvSpPr>
        <p:spPr>
          <a:xfrm>
            <a:off x="3162064" y="3028818"/>
            <a:ext cx="2800049" cy="430887"/>
          </a:xfrm>
          <a:prstGeom prst="rect">
            <a:avLst/>
          </a:prstGeom>
        </p:spPr>
        <p:txBody>
          <a:bodyPr wrap="square">
            <a:spAutoFit/>
          </a:bodyPr>
          <a:lstStyle/>
          <a:p>
            <a:r>
              <a:rPr lang="en-US" sz="1100" dirty="0">
                <a:solidFill>
                  <a:srgbClr val="FFFFFF"/>
                </a:solidFill>
                <a:latin typeface="IBM Plex Sans" charset="0"/>
                <a:ea typeface="IBM Plex Sans" charset="0"/>
                <a:cs typeface="IBM Plex Sans" charset="0"/>
              </a:rPr>
              <a:t>Saving up to $80,000 a day in shipping costs</a:t>
            </a:r>
            <a:endParaRPr lang="en-US" sz="1100" dirty="0">
              <a:solidFill>
                <a:srgbClr val="FFFFFF"/>
              </a:solidFill>
            </a:endParaRPr>
          </a:p>
        </p:txBody>
      </p:sp>
      <p:pic>
        <p:nvPicPr>
          <p:cNvPr id="58" name="Picture 57">
            <a:extLst>
              <a:ext uri="{FF2B5EF4-FFF2-40B4-BE49-F238E27FC236}">
                <a16:creationId xmlns:a16="http://schemas.microsoft.com/office/drawing/2014/main" id="{6403A5DD-8353-4E48-9A8A-F0BB41E2F03F}"/>
              </a:ext>
            </a:extLst>
          </p:cNvPr>
          <p:cNvPicPr>
            <a:picLocks noChangeAspect="1"/>
          </p:cNvPicPr>
          <p:nvPr/>
        </p:nvPicPr>
        <p:blipFill>
          <a:blip r:embed="rId8"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276071" y="3786864"/>
            <a:ext cx="589222" cy="309342"/>
          </a:xfrm>
          <a:prstGeom prst="rect">
            <a:avLst/>
          </a:prstGeom>
        </p:spPr>
      </p:pic>
      <p:sp>
        <p:nvSpPr>
          <p:cNvPr id="59" name="Rectangle 58">
            <a:extLst>
              <a:ext uri="{FF2B5EF4-FFF2-40B4-BE49-F238E27FC236}">
                <a16:creationId xmlns:a16="http://schemas.microsoft.com/office/drawing/2014/main" id="{F9190C2B-F9C6-864E-865B-3EEE0DF0CB66}"/>
              </a:ext>
            </a:extLst>
          </p:cNvPr>
          <p:cNvSpPr/>
          <p:nvPr/>
        </p:nvSpPr>
        <p:spPr>
          <a:xfrm>
            <a:off x="3162064" y="4130503"/>
            <a:ext cx="2800049" cy="430887"/>
          </a:xfrm>
          <a:prstGeom prst="rect">
            <a:avLst/>
          </a:prstGeom>
        </p:spPr>
        <p:txBody>
          <a:bodyPr wrap="square">
            <a:spAutoFit/>
          </a:bodyPr>
          <a:lstStyle/>
          <a:p>
            <a:r>
              <a:rPr lang="en-US" sz="1100" dirty="0">
                <a:solidFill>
                  <a:srgbClr val="FFFFFF"/>
                </a:solidFill>
                <a:latin typeface="IBM Plex Sans" charset="0"/>
                <a:ea typeface="IBM Plex Sans" charset="0"/>
                <a:cs typeface="IBM Plex Sans" charset="0"/>
              </a:rPr>
              <a:t>Reduce maintenance cost of tracks and trains by 10X</a:t>
            </a:r>
            <a:endParaRPr lang="en-US" sz="1100" dirty="0">
              <a:solidFill>
                <a:srgbClr val="FFFFFF"/>
              </a:solidFill>
            </a:endParaRPr>
          </a:p>
        </p:txBody>
      </p:sp>
      <p:sp>
        <p:nvSpPr>
          <p:cNvPr id="60" name="Rectangle 59">
            <a:extLst>
              <a:ext uri="{FF2B5EF4-FFF2-40B4-BE49-F238E27FC236}">
                <a16:creationId xmlns:a16="http://schemas.microsoft.com/office/drawing/2014/main" id="{320825FA-95A8-384C-910C-5369AB6A2C9C}"/>
              </a:ext>
            </a:extLst>
          </p:cNvPr>
          <p:cNvSpPr/>
          <p:nvPr/>
        </p:nvSpPr>
        <p:spPr>
          <a:xfrm>
            <a:off x="3145463" y="5061101"/>
            <a:ext cx="2911855" cy="430887"/>
          </a:xfrm>
          <a:prstGeom prst="rect">
            <a:avLst/>
          </a:prstGeom>
        </p:spPr>
        <p:txBody>
          <a:bodyPr wrap="square">
            <a:spAutoFit/>
          </a:bodyPr>
          <a:lstStyle/>
          <a:p>
            <a:r>
              <a:rPr lang="en-US" sz="1100" dirty="0">
                <a:solidFill>
                  <a:srgbClr val="FFFFFF"/>
                </a:solidFill>
                <a:latin typeface="IBM Plex Sans" panose="020B0503050203000203" pitchFamily="34" charset="77"/>
              </a:rPr>
              <a:t>5% improvement in unloading times and vessel utilization</a:t>
            </a:r>
          </a:p>
        </p:txBody>
      </p:sp>
      <p:pic>
        <p:nvPicPr>
          <p:cNvPr id="28" name="Picture 27">
            <a:extLst>
              <a:ext uri="{FF2B5EF4-FFF2-40B4-BE49-F238E27FC236}">
                <a16:creationId xmlns:a16="http://schemas.microsoft.com/office/drawing/2014/main" id="{6BB2BA41-E53E-7B43-9974-F39A10567E51}"/>
              </a:ext>
            </a:extLst>
          </p:cNvPr>
          <p:cNvPicPr>
            <a:picLocks noChangeAspect="1"/>
          </p:cNvPicPr>
          <p:nvPr/>
        </p:nvPicPr>
        <p:blipFill>
          <a:blip r:embed="rId9" cstate="screen">
            <a:biLevel thresh="25000"/>
            <a:extLst>
              <a:ext uri="{28A0092B-C50C-407E-A947-70E740481C1C}">
                <a14:useLocalDpi xmlns:a14="http://schemas.microsoft.com/office/drawing/2010/main"/>
              </a:ext>
            </a:extLst>
          </a:blip>
          <a:stretch>
            <a:fillRect/>
          </a:stretch>
        </p:blipFill>
        <p:spPr>
          <a:xfrm>
            <a:off x="230654" y="2855096"/>
            <a:ext cx="890925" cy="184750"/>
          </a:xfrm>
          <a:prstGeom prst="rect">
            <a:avLst/>
          </a:prstGeom>
        </p:spPr>
      </p:pic>
      <p:sp>
        <p:nvSpPr>
          <p:cNvPr id="29" name="Rectangle 28">
            <a:extLst>
              <a:ext uri="{FF2B5EF4-FFF2-40B4-BE49-F238E27FC236}">
                <a16:creationId xmlns:a16="http://schemas.microsoft.com/office/drawing/2014/main" id="{D22DD7FB-C9C2-3B44-996F-7F37935EFA31}"/>
              </a:ext>
            </a:extLst>
          </p:cNvPr>
          <p:cNvSpPr/>
          <p:nvPr/>
        </p:nvSpPr>
        <p:spPr>
          <a:xfrm>
            <a:off x="108809" y="3028818"/>
            <a:ext cx="2800049" cy="430887"/>
          </a:xfrm>
          <a:prstGeom prst="rect">
            <a:avLst/>
          </a:prstGeom>
        </p:spPr>
        <p:txBody>
          <a:bodyPr wrap="square">
            <a:spAutoFit/>
          </a:bodyPr>
          <a:lstStyle/>
          <a:p>
            <a:r>
              <a:rPr lang="en-US" sz="1100" dirty="0">
                <a:solidFill>
                  <a:srgbClr val="FFFFFF"/>
                </a:solidFill>
                <a:latin typeface="IBM Plex Sans" charset="0"/>
                <a:ea typeface="IBM Plex Sans" charset="0"/>
                <a:cs typeface="IBM Plex Sans" charset="0"/>
              </a:rPr>
              <a:t>increased 10% equipment effectiveness (OEE) and 20% operational efficiency </a:t>
            </a:r>
            <a:endParaRPr lang="en-US" sz="1100" dirty="0">
              <a:solidFill>
                <a:srgbClr val="FFFFFF"/>
              </a:solidFill>
            </a:endParaRPr>
          </a:p>
        </p:txBody>
      </p:sp>
      <p:pic>
        <p:nvPicPr>
          <p:cNvPr id="30" name="Picture 29">
            <a:extLst>
              <a:ext uri="{FF2B5EF4-FFF2-40B4-BE49-F238E27FC236}">
                <a16:creationId xmlns:a16="http://schemas.microsoft.com/office/drawing/2014/main" id="{B0945A93-5029-B343-BA3F-7D695FFC8EE2}"/>
              </a:ext>
            </a:extLst>
          </p:cNvPr>
          <p:cNvPicPr>
            <a:picLocks noChangeAspect="1"/>
          </p:cNvPicPr>
          <p:nvPr/>
        </p:nvPicPr>
        <p:blipFill>
          <a:blip r:embed="rId10" cstate="screen">
            <a:biLevel thresh="25000"/>
            <a:extLst>
              <a:ext uri="{28A0092B-C50C-407E-A947-70E740481C1C}">
                <a14:useLocalDpi xmlns:a14="http://schemas.microsoft.com/office/drawing/2010/main"/>
              </a:ext>
            </a:extLst>
          </a:blip>
          <a:stretch>
            <a:fillRect/>
          </a:stretch>
        </p:blipFill>
        <p:spPr>
          <a:xfrm>
            <a:off x="215879" y="3848742"/>
            <a:ext cx="669545" cy="247465"/>
          </a:xfrm>
          <a:prstGeom prst="rect">
            <a:avLst/>
          </a:prstGeom>
        </p:spPr>
      </p:pic>
      <p:sp>
        <p:nvSpPr>
          <p:cNvPr id="32" name="Rectangle 31">
            <a:extLst>
              <a:ext uri="{FF2B5EF4-FFF2-40B4-BE49-F238E27FC236}">
                <a16:creationId xmlns:a16="http://schemas.microsoft.com/office/drawing/2014/main" id="{57F9E603-587C-1941-AEA3-648AEB0FC2E3}"/>
              </a:ext>
            </a:extLst>
          </p:cNvPr>
          <p:cNvSpPr/>
          <p:nvPr/>
        </p:nvSpPr>
        <p:spPr>
          <a:xfrm>
            <a:off x="130609" y="4130503"/>
            <a:ext cx="2800049" cy="430887"/>
          </a:xfrm>
          <a:prstGeom prst="rect">
            <a:avLst/>
          </a:prstGeom>
        </p:spPr>
        <p:txBody>
          <a:bodyPr wrap="square">
            <a:spAutoFit/>
          </a:bodyPr>
          <a:lstStyle/>
          <a:p>
            <a:r>
              <a:rPr lang="en-US" sz="1100" dirty="0">
                <a:solidFill>
                  <a:srgbClr val="FFFFFF"/>
                </a:solidFill>
                <a:latin typeface="IBM Plex Sans" charset="0"/>
                <a:ea typeface="IBM Plex Sans" charset="0"/>
                <a:cs typeface="IBM Plex Sans" charset="0"/>
              </a:rPr>
              <a:t>increased production by 10% by predicting issues and avoiding downtimes</a:t>
            </a:r>
            <a:endParaRPr lang="en-US" sz="1100" dirty="0">
              <a:solidFill>
                <a:srgbClr val="FFFFFF"/>
              </a:solidFill>
            </a:endParaRPr>
          </a:p>
        </p:txBody>
      </p:sp>
      <p:sp>
        <p:nvSpPr>
          <p:cNvPr id="34" name="Rectangle 33">
            <a:extLst>
              <a:ext uri="{FF2B5EF4-FFF2-40B4-BE49-F238E27FC236}">
                <a16:creationId xmlns:a16="http://schemas.microsoft.com/office/drawing/2014/main" id="{2C4CFCA4-46CD-5E4B-9BCE-25781E5AE7F2}"/>
              </a:ext>
            </a:extLst>
          </p:cNvPr>
          <p:cNvSpPr/>
          <p:nvPr/>
        </p:nvSpPr>
        <p:spPr>
          <a:xfrm>
            <a:off x="149270" y="5061102"/>
            <a:ext cx="2800049" cy="430887"/>
          </a:xfrm>
          <a:prstGeom prst="rect">
            <a:avLst/>
          </a:prstGeom>
        </p:spPr>
        <p:txBody>
          <a:bodyPr wrap="square">
            <a:spAutoFit/>
          </a:bodyPr>
          <a:lstStyle/>
          <a:p>
            <a:r>
              <a:rPr lang="en-US" sz="1100" dirty="0">
                <a:solidFill>
                  <a:srgbClr val="FFFFFF"/>
                </a:solidFill>
                <a:latin typeface="IBM Plex Sans" charset="0"/>
              </a:rPr>
              <a:t>improved quality by 50% and achieve 90% on time delivery</a:t>
            </a:r>
            <a:endParaRPr lang="en-US" sz="1100" dirty="0">
              <a:solidFill>
                <a:srgbClr val="FFFFFF"/>
              </a:solidFill>
            </a:endParaRPr>
          </a:p>
        </p:txBody>
      </p:sp>
      <p:pic>
        <p:nvPicPr>
          <p:cNvPr id="35" name="Picture 34">
            <a:extLst>
              <a:ext uri="{FF2B5EF4-FFF2-40B4-BE49-F238E27FC236}">
                <a16:creationId xmlns:a16="http://schemas.microsoft.com/office/drawing/2014/main" id="{F0EBAD2B-5CE9-3D4B-BD52-8B0F01480332}"/>
              </a:ext>
            </a:extLst>
          </p:cNvPr>
          <p:cNvPicPr>
            <a:picLocks noChangeAspect="1"/>
          </p:cNvPicPr>
          <p:nvPr/>
        </p:nvPicPr>
        <p:blipFill>
          <a:blip r:embed="rId11" cstate="screen">
            <a:biLevel thresh="25000"/>
            <a:extLst>
              <a:ext uri="{28A0092B-C50C-407E-A947-70E740481C1C}">
                <a14:useLocalDpi xmlns:a14="http://schemas.microsoft.com/office/drawing/2010/main"/>
              </a:ext>
            </a:extLst>
          </a:blip>
          <a:stretch>
            <a:fillRect/>
          </a:stretch>
        </p:blipFill>
        <p:spPr>
          <a:xfrm>
            <a:off x="215879" y="4848558"/>
            <a:ext cx="811043" cy="270078"/>
          </a:xfrm>
          <a:prstGeom prst="rect">
            <a:avLst/>
          </a:prstGeom>
        </p:spPr>
      </p:pic>
      <p:sp>
        <p:nvSpPr>
          <p:cNvPr id="63" name="Rectangle 62">
            <a:extLst>
              <a:ext uri="{FF2B5EF4-FFF2-40B4-BE49-F238E27FC236}">
                <a16:creationId xmlns:a16="http://schemas.microsoft.com/office/drawing/2014/main" id="{B3821D48-F77C-4A40-A102-DC99CCB800EE}"/>
              </a:ext>
            </a:extLst>
          </p:cNvPr>
          <p:cNvSpPr/>
          <p:nvPr/>
        </p:nvSpPr>
        <p:spPr>
          <a:xfrm>
            <a:off x="6235144" y="3028818"/>
            <a:ext cx="2800049" cy="430887"/>
          </a:xfrm>
          <a:prstGeom prst="rect">
            <a:avLst/>
          </a:prstGeom>
        </p:spPr>
        <p:txBody>
          <a:bodyPr wrap="square">
            <a:spAutoFit/>
          </a:bodyPr>
          <a:lstStyle/>
          <a:p>
            <a:r>
              <a:rPr lang="en-US" sz="1100" dirty="0">
                <a:latin typeface="IBM Plex Sans" charset="0"/>
              </a:rPr>
              <a:t>Prevent contamination in 40% of tanks with early detection</a:t>
            </a:r>
            <a:endParaRPr lang="en-US" sz="1100" dirty="0"/>
          </a:p>
        </p:txBody>
      </p:sp>
      <p:sp>
        <p:nvSpPr>
          <p:cNvPr id="64" name="Rectangle 63">
            <a:extLst>
              <a:ext uri="{FF2B5EF4-FFF2-40B4-BE49-F238E27FC236}">
                <a16:creationId xmlns:a16="http://schemas.microsoft.com/office/drawing/2014/main" id="{B6FE8ACA-07DD-CD4C-A299-4E73FFC01EB6}"/>
              </a:ext>
            </a:extLst>
          </p:cNvPr>
          <p:cNvSpPr/>
          <p:nvPr/>
        </p:nvSpPr>
        <p:spPr>
          <a:xfrm>
            <a:off x="6260717" y="4130503"/>
            <a:ext cx="2800049" cy="430887"/>
          </a:xfrm>
          <a:prstGeom prst="rect">
            <a:avLst/>
          </a:prstGeom>
        </p:spPr>
        <p:txBody>
          <a:bodyPr wrap="square">
            <a:spAutoFit/>
          </a:bodyPr>
          <a:lstStyle/>
          <a:p>
            <a:r>
              <a:rPr lang="en-US" sz="1100" dirty="0">
                <a:latin typeface="IBM Plex Sans" charset="0"/>
                <a:ea typeface="IBM Plex Sans" charset="0"/>
                <a:cs typeface="IBM Plex Sans" charset="0"/>
              </a:rPr>
              <a:t>Saving up to 20% in energy costs to customers </a:t>
            </a:r>
            <a:endParaRPr lang="en-US" sz="1100" dirty="0"/>
          </a:p>
        </p:txBody>
      </p:sp>
      <p:sp>
        <p:nvSpPr>
          <p:cNvPr id="65" name="Rectangle 64">
            <a:extLst>
              <a:ext uri="{FF2B5EF4-FFF2-40B4-BE49-F238E27FC236}">
                <a16:creationId xmlns:a16="http://schemas.microsoft.com/office/drawing/2014/main" id="{6F49F437-7C84-384B-9F6E-DCAB4E597A55}"/>
              </a:ext>
            </a:extLst>
          </p:cNvPr>
          <p:cNvSpPr/>
          <p:nvPr/>
        </p:nvSpPr>
        <p:spPr>
          <a:xfrm>
            <a:off x="6235144" y="5061101"/>
            <a:ext cx="2800049" cy="430887"/>
          </a:xfrm>
          <a:prstGeom prst="rect">
            <a:avLst/>
          </a:prstGeom>
        </p:spPr>
        <p:txBody>
          <a:bodyPr wrap="square">
            <a:spAutoFit/>
          </a:bodyPr>
          <a:lstStyle/>
          <a:p>
            <a:r>
              <a:rPr lang="en-US" sz="1100" dirty="0">
                <a:latin typeface="IBM Plex Sans" charset="0"/>
                <a:ea typeface="IBM Plex Sans" charset="0"/>
                <a:cs typeface="IBM Plex Sans" charset="0"/>
              </a:rPr>
              <a:t>Increase rig utilization by 5% by increasing efficiencies across their fleet</a:t>
            </a:r>
            <a:endParaRPr lang="en-US" sz="1100" dirty="0"/>
          </a:p>
        </p:txBody>
      </p:sp>
      <p:pic>
        <p:nvPicPr>
          <p:cNvPr id="67" name="Picture 66">
            <a:extLst>
              <a:ext uri="{FF2B5EF4-FFF2-40B4-BE49-F238E27FC236}">
                <a16:creationId xmlns:a16="http://schemas.microsoft.com/office/drawing/2014/main" id="{BDB44820-B650-0A46-8F3A-86D738F32DEE}"/>
              </a:ext>
            </a:extLst>
          </p:cNvPr>
          <p:cNvPicPr>
            <a:picLocks noChangeAspect="1"/>
          </p:cNvPicPr>
          <p:nvPr/>
        </p:nvPicPr>
        <p:blipFill>
          <a:blip r:embed="rId12" cstate="screen">
            <a:grayscl/>
            <a:extLst>
              <a:ext uri="{28A0092B-C50C-407E-A947-70E740481C1C}">
                <a14:useLocalDpi xmlns:a14="http://schemas.microsoft.com/office/drawing/2010/main"/>
              </a:ext>
            </a:extLst>
          </a:blip>
          <a:stretch>
            <a:fillRect/>
          </a:stretch>
        </p:blipFill>
        <p:spPr>
          <a:xfrm>
            <a:off x="6360842" y="4686940"/>
            <a:ext cx="482904" cy="416907"/>
          </a:xfrm>
          <a:prstGeom prst="rect">
            <a:avLst/>
          </a:prstGeom>
        </p:spPr>
      </p:pic>
      <p:sp>
        <p:nvSpPr>
          <p:cNvPr id="69" name="Title 1">
            <a:extLst>
              <a:ext uri="{FF2B5EF4-FFF2-40B4-BE49-F238E27FC236}">
                <a16:creationId xmlns:a16="http://schemas.microsoft.com/office/drawing/2014/main" id="{EF78C4C8-6A02-F848-A5D2-1765937A1257}"/>
              </a:ext>
            </a:extLst>
          </p:cNvPr>
          <p:cNvSpPr txBox="1">
            <a:spLocks/>
          </p:cNvSpPr>
          <p:nvPr/>
        </p:nvSpPr>
        <p:spPr>
          <a:xfrm>
            <a:off x="142461" y="971027"/>
            <a:ext cx="8612782" cy="793673"/>
          </a:xfrm>
          <a:prstGeom prst="rect">
            <a:avLst/>
          </a:prstGeom>
        </p:spPr>
        <p:txBody>
          <a:bodyPr/>
          <a:lstStyle>
            <a:lvl1pPr algn="l" defTabSz="457200" rtl="0" eaLnBrk="1" latinLnBrk="0" hangingPunct="1">
              <a:lnSpc>
                <a:spcPct val="100000"/>
              </a:lnSpc>
              <a:spcBef>
                <a:spcPct val="0"/>
              </a:spcBef>
              <a:buNone/>
              <a:defRPr sz="2000" b="0" i="0" kern="1200">
                <a:solidFill>
                  <a:schemeClr val="bg1"/>
                </a:solidFill>
                <a:latin typeface="IBM Plex Sans Regular" charset="0"/>
                <a:ea typeface="+mj-ea"/>
                <a:cs typeface="IBM Plex Sans Regular" charset="0"/>
              </a:defRPr>
            </a:lvl1pPr>
          </a:lstStyle>
          <a:p>
            <a:r>
              <a:rPr lang="en-US" sz="2400" dirty="0">
                <a:solidFill>
                  <a:schemeClr val="tx1"/>
                </a:solidFill>
                <a:latin typeface="IBM Plex Sans" charset="0"/>
                <a:ea typeface="IBM Plex Sans" charset="0"/>
                <a:cs typeface="IBM Plex Sans" charset="0"/>
              </a:rPr>
              <a:t>Watson IoT Platform is improving outcomes in key industries</a:t>
            </a:r>
            <a:endParaRPr lang="en-GB" sz="1800" b="1" i="1" dirty="0">
              <a:solidFill>
                <a:srgbClr val="0564FF"/>
              </a:solidFill>
            </a:endParaRPr>
          </a:p>
        </p:txBody>
      </p:sp>
      <p:pic>
        <p:nvPicPr>
          <p:cNvPr id="70" name="Picture 69">
            <a:extLst>
              <a:ext uri="{FF2B5EF4-FFF2-40B4-BE49-F238E27FC236}">
                <a16:creationId xmlns:a16="http://schemas.microsoft.com/office/drawing/2014/main" id="{F48F8A71-9F87-A448-836C-A62ABB315A46}"/>
              </a:ext>
            </a:extLst>
          </p:cNvPr>
          <p:cNvPicPr>
            <a:picLocks noChangeAspect="1"/>
          </p:cNvPicPr>
          <p:nvPr/>
        </p:nvPicPr>
        <p:blipFill>
          <a:blip r:embed="rId13" cstate="screen">
            <a:biLevel thresh="25000"/>
            <a:extLst>
              <a:ext uri="{28A0092B-C50C-407E-A947-70E740481C1C}">
                <a14:useLocalDpi xmlns:a14="http://schemas.microsoft.com/office/drawing/2010/main"/>
              </a:ext>
            </a:extLst>
          </a:blip>
          <a:stretch>
            <a:fillRect/>
          </a:stretch>
        </p:blipFill>
        <p:spPr>
          <a:xfrm>
            <a:off x="3239816" y="4796722"/>
            <a:ext cx="588111" cy="307125"/>
          </a:xfrm>
          <a:prstGeom prst="rect">
            <a:avLst/>
          </a:prstGeom>
        </p:spPr>
      </p:pic>
    </p:spTree>
    <p:extLst>
      <p:ext uri="{BB962C8B-B14F-4D97-AF65-F5344CB8AC3E}">
        <p14:creationId xmlns:p14="http://schemas.microsoft.com/office/powerpoint/2010/main" val="8115510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6F6B8EB-0300-47D0-B5A8-79C652231C2F}"/>
              </a:ext>
            </a:extLst>
          </p:cNvPr>
          <p:cNvSpPr>
            <a:spLocks noGrp="1"/>
          </p:cNvSpPr>
          <p:nvPr>
            <p:ph idx="1"/>
          </p:nvPr>
        </p:nvSpPr>
        <p:spPr/>
        <p:txBody>
          <a:bodyPr/>
          <a:lstStyle/>
          <a:p>
            <a:pPr marL="0" indent="0">
              <a:buNone/>
            </a:pPr>
            <a:r>
              <a:rPr lang="en-GB" dirty="0"/>
              <a:t>IBM’s 3-tiered Industry 4.0 Reference Architecture</a:t>
            </a:r>
            <a:br>
              <a:rPr lang="en-GB" dirty="0"/>
            </a:br>
            <a:r>
              <a:rPr lang="en-GB" dirty="0"/>
              <a:t>Leverages Hybrid Cloud strategy, laying the foundation for Digital Transformation at the factory floor</a:t>
            </a:r>
            <a:endParaRPr lang="en-US" dirty="0"/>
          </a:p>
        </p:txBody>
      </p:sp>
      <p:sp>
        <p:nvSpPr>
          <p:cNvPr id="3" name="Slide Number Placeholder 2">
            <a:extLst>
              <a:ext uri="{FF2B5EF4-FFF2-40B4-BE49-F238E27FC236}">
                <a16:creationId xmlns:a16="http://schemas.microsoft.com/office/drawing/2014/main" id="{6A284B31-ADDD-4FD0-AF0D-27BFB0FC5409}"/>
              </a:ext>
            </a:extLst>
          </p:cNvPr>
          <p:cNvSpPr>
            <a:spLocks noGrp="1"/>
          </p:cNvSpPr>
          <p:nvPr>
            <p:ph type="sldNum" sz="quarter" idx="10"/>
          </p:nvPr>
        </p:nvSpPr>
        <p:spPr/>
        <p:txBody>
          <a:bodyPr/>
          <a:lstStyle/>
          <a:p>
            <a:fld id="{D0BE6F14-FF48-0F4F-A8AA-2E3F25371E4A}" type="slidenum">
              <a:rPr lang="en-US"/>
              <a:pPr/>
              <a:t>24</a:t>
            </a:fld>
            <a:endParaRPr lang="en-US"/>
          </a:p>
        </p:txBody>
      </p:sp>
      <p:sp>
        <p:nvSpPr>
          <p:cNvPr id="2" name="Title 1">
            <a:extLst>
              <a:ext uri="{FF2B5EF4-FFF2-40B4-BE49-F238E27FC236}">
                <a16:creationId xmlns:a16="http://schemas.microsoft.com/office/drawing/2014/main" id="{57041355-C313-498C-9529-9FE63FB680F9}"/>
              </a:ext>
            </a:extLst>
          </p:cNvPr>
          <p:cNvSpPr>
            <a:spLocks noGrp="1"/>
          </p:cNvSpPr>
          <p:nvPr>
            <p:ph type="title"/>
          </p:nvPr>
        </p:nvSpPr>
        <p:spPr/>
        <p:txBody>
          <a:bodyPr/>
          <a:lstStyle/>
          <a:p>
            <a:r>
              <a:rPr lang="en-GB" dirty="0"/>
              <a:t>Industry 4.0 Reference Architecture</a:t>
            </a:r>
            <a:endParaRPr lang="en-US" dirty="0"/>
          </a:p>
        </p:txBody>
      </p:sp>
      <p:sp>
        <p:nvSpPr>
          <p:cNvPr id="270" name="Rectangle 269">
            <a:extLst>
              <a:ext uri="{FF2B5EF4-FFF2-40B4-BE49-F238E27FC236}">
                <a16:creationId xmlns:a16="http://schemas.microsoft.com/office/drawing/2014/main" id="{14B86BFE-28E3-4929-B70A-65F3BC047190}"/>
              </a:ext>
            </a:extLst>
          </p:cNvPr>
          <p:cNvSpPr/>
          <p:nvPr/>
        </p:nvSpPr>
        <p:spPr>
          <a:xfrm>
            <a:off x="604626" y="6218399"/>
            <a:ext cx="7885284" cy="246221"/>
          </a:xfrm>
          <a:prstGeom prst="rect">
            <a:avLst/>
          </a:prstGeom>
        </p:spPr>
        <p:txBody>
          <a:bodyPr wrap="square">
            <a:spAutoFit/>
          </a:bodyPr>
          <a:lstStyle/>
          <a:p>
            <a:pPr fontAlgn="auto">
              <a:spcBef>
                <a:spcPts val="0"/>
              </a:spcBef>
              <a:spcAft>
                <a:spcPts val="0"/>
              </a:spcAft>
              <a:defRPr/>
            </a:pPr>
            <a:r>
              <a:rPr lang="en-GB" sz="1000" b="1" i="1" kern="0" dirty="0">
                <a:solidFill>
                  <a:srgbClr val="00B0F0"/>
                </a:solidFill>
                <a:latin typeface="IBM Plex Sans" panose="020B0503050203000203" pitchFamily="34" charset="0"/>
                <a:ea typeface="ＭＳ Ｐゴシック" charset="-128"/>
              </a:rPr>
              <a:t>*Refer to Industrie 4.0 Implementation at: </a:t>
            </a:r>
            <a:r>
              <a:rPr lang="en-GB" sz="1000" i="1" kern="0" dirty="0">
                <a:solidFill>
                  <a:srgbClr val="00B0F0"/>
                </a:solidFill>
                <a:latin typeface="IBM Plex Sans" panose="020B0503050203000203" pitchFamily="34" charset="0"/>
                <a:ea typeface="ＭＳ Ｐゴシック" charset="-128"/>
                <a:hlinkClick r:id="rId3">
                  <a:extLst>
                    <a:ext uri="{A12FA001-AC4F-418D-AE19-62706E023703}">
                      <ahyp:hlinkClr xmlns:ahyp="http://schemas.microsoft.com/office/drawing/2018/hyperlinkcolor" val="tx"/>
                    </a:ext>
                  </a:extLst>
                </a:hlinkClick>
              </a:rPr>
              <a:t>https://www.ibm.com/devops/method/content/architecture/iotArchitecture#industrie_40</a:t>
            </a:r>
            <a:r>
              <a:rPr lang="en-GB" sz="1000" i="1" kern="0" dirty="0">
                <a:solidFill>
                  <a:srgbClr val="00B0F0"/>
                </a:solidFill>
                <a:latin typeface="IBM Plex Sans" panose="020B0503050203000203" pitchFamily="34" charset="0"/>
                <a:ea typeface="ＭＳ Ｐゴシック" charset="-128"/>
              </a:rPr>
              <a:t>  </a:t>
            </a:r>
            <a:endParaRPr lang="en-US" sz="1000" kern="0" dirty="0">
              <a:solidFill>
                <a:srgbClr val="00B0F0"/>
              </a:solidFill>
              <a:latin typeface="IBM Plex Sans" panose="020B0503050203000203" pitchFamily="34" charset="0"/>
              <a:ea typeface="ＭＳ Ｐゴシック" charset="-128"/>
            </a:endParaRPr>
          </a:p>
        </p:txBody>
      </p:sp>
      <p:sp>
        <p:nvSpPr>
          <p:cNvPr id="271" name="Rectangle: Rounded Corners 59">
            <a:extLst>
              <a:ext uri="{FF2B5EF4-FFF2-40B4-BE49-F238E27FC236}">
                <a16:creationId xmlns:a16="http://schemas.microsoft.com/office/drawing/2014/main" id="{5D27C676-BDD0-4B42-B18E-71DAA715866E}"/>
              </a:ext>
            </a:extLst>
          </p:cNvPr>
          <p:cNvSpPr/>
          <p:nvPr/>
        </p:nvSpPr>
        <p:spPr>
          <a:xfrm>
            <a:off x="2087389" y="2262868"/>
            <a:ext cx="2333057" cy="3858370"/>
          </a:xfrm>
          <a:prstGeom prst="roundRect">
            <a:avLst>
              <a:gd name="adj" fmla="val 3324"/>
            </a:avLst>
          </a:prstGeom>
          <a:solidFill>
            <a:schemeClr val="bg1"/>
          </a:solidFill>
          <a:ln w="25400" cap="flat" cmpd="sng" algn="ctr">
            <a:noFill/>
            <a:prstDash val="solid"/>
          </a:ln>
          <a:effectLst/>
        </p:spPr>
        <p:txBody>
          <a:bodyPr rtlCol="0" anchor="ctr"/>
          <a:lstStyle/>
          <a:p>
            <a:pPr algn="ctr" fontAlgn="auto">
              <a:spcBef>
                <a:spcPts val="0"/>
              </a:spcBef>
              <a:spcAft>
                <a:spcPts val="0"/>
              </a:spcAft>
              <a:defRPr/>
            </a:pPr>
            <a:endParaRPr lang="en-US" kern="0">
              <a:solidFill>
                <a:prstClr val="white"/>
              </a:solidFill>
              <a:latin typeface="IBM Plex Sans" panose="020B0503050203000203" pitchFamily="34" charset="0"/>
              <a:ea typeface="ＭＳ Ｐゴシック" charset="-128"/>
            </a:endParaRPr>
          </a:p>
        </p:txBody>
      </p:sp>
      <p:cxnSp>
        <p:nvCxnSpPr>
          <p:cNvPr id="272" name="Straight Connector 271">
            <a:extLst>
              <a:ext uri="{FF2B5EF4-FFF2-40B4-BE49-F238E27FC236}">
                <a16:creationId xmlns:a16="http://schemas.microsoft.com/office/drawing/2014/main" id="{78F108AB-EBC5-42F0-AC62-3BA3B323F8F1}"/>
              </a:ext>
            </a:extLst>
          </p:cNvPr>
          <p:cNvCxnSpPr>
            <a:cxnSpLocks/>
          </p:cNvCxnSpPr>
          <p:nvPr/>
        </p:nvCxnSpPr>
        <p:spPr>
          <a:xfrm flipH="1">
            <a:off x="2040560" y="2024109"/>
            <a:ext cx="14997" cy="4173402"/>
          </a:xfrm>
          <a:prstGeom prst="line">
            <a:avLst/>
          </a:prstGeom>
          <a:noFill/>
          <a:ln w="3175" cap="flat" cmpd="sng" algn="ctr">
            <a:solidFill>
              <a:srgbClr val="0F1F28">
                <a:lumMod val="50000"/>
                <a:lumOff val="50000"/>
              </a:srgbClr>
            </a:solidFill>
            <a:prstDash val="dash"/>
          </a:ln>
          <a:effectLst/>
        </p:spPr>
      </p:cxnSp>
      <p:sp>
        <p:nvSpPr>
          <p:cNvPr id="273" name="Rectangle: Rounded Corners 1">
            <a:extLst>
              <a:ext uri="{FF2B5EF4-FFF2-40B4-BE49-F238E27FC236}">
                <a16:creationId xmlns:a16="http://schemas.microsoft.com/office/drawing/2014/main" id="{270B2C2D-F5FD-4425-937E-82CB58BFAE42}"/>
              </a:ext>
            </a:extLst>
          </p:cNvPr>
          <p:cNvSpPr/>
          <p:nvPr/>
        </p:nvSpPr>
        <p:spPr>
          <a:xfrm>
            <a:off x="604628" y="2262868"/>
            <a:ext cx="1422122" cy="3858370"/>
          </a:xfrm>
          <a:prstGeom prst="roundRect">
            <a:avLst>
              <a:gd name="adj" fmla="val 3324"/>
            </a:avLst>
          </a:prstGeom>
          <a:solidFill>
            <a:schemeClr val="bg1"/>
          </a:solidFill>
          <a:ln w="25400" cap="flat" cmpd="sng" algn="ctr">
            <a:noFill/>
            <a:prstDash val="solid"/>
          </a:ln>
          <a:effectLst/>
        </p:spPr>
        <p:txBody>
          <a:bodyPr rtlCol="0" anchor="ctr"/>
          <a:lstStyle/>
          <a:p>
            <a:pPr algn="ctr" defTabSz="571500" fontAlgn="auto">
              <a:spcBef>
                <a:spcPts val="0"/>
              </a:spcBef>
              <a:spcAft>
                <a:spcPts val="0"/>
              </a:spcAft>
              <a:defRPr/>
            </a:pPr>
            <a:endParaRPr lang="en-US" sz="1125" kern="0">
              <a:solidFill>
                <a:prstClr val="white"/>
              </a:solidFill>
              <a:latin typeface="IBM Plex Sans" panose="020B0503050203000203" pitchFamily="34" charset="0"/>
              <a:ea typeface="ＭＳ Ｐゴシック" charset="-128"/>
            </a:endParaRPr>
          </a:p>
        </p:txBody>
      </p:sp>
      <p:sp>
        <p:nvSpPr>
          <p:cNvPr id="274" name="TextBox 273">
            <a:extLst>
              <a:ext uri="{FF2B5EF4-FFF2-40B4-BE49-F238E27FC236}">
                <a16:creationId xmlns:a16="http://schemas.microsoft.com/office/drawing/2014/main" id="{E439D45F-AEB7-4326-824E-271ABAD4BC2C}"/>
              </a:ext>
            </a:extLst>
          </p:cNvPr>
          <p:cNvSpPr txBox="1"/>
          <p:nvPr/>
        </p:nvSpPr>
        <p:spPr>
          <a:xfrm>
            <a:off x="604626" y="2097324"/>
            <a:ext cx="708985" cy="92333"/>
          </a:xfrm>
          <a:prstGeom prst="rect">
            <a:avLst/>
          </a:prstGeom>
          <a:noFill/>
        </p:spPr>
        <p:txBody>
          <a:bodyPr wrap="square" lIns="0" tIns="0" rIns="0" bIns="0" rtlCol="0">
            <a:spAutoFit/>
          </a:bodyPr>
          <a:lstStyle/>
          <a:p>
            <a:pPr defTabSz="685800" fontAlgn="auto">
              <a:spcBef>
                <a:spcPts val="0"/>
              </a:spcBef>
              <a:spcAft>
                <a:spcPts val="0"/>
              </a:spcAft>
              <a:defRPr/>
            </a:pPr>
            <a:r>
              <a:rPr lang="de-DE" sz="600" b="1" dirty="0">
                <a:solidFill>
                  <a:srgbClr val="000000">
                    <a:lumMod val="50000"/>
                  </a:srgbClr>
                </a:solidFill>
                <a:latin typeface="IBM Plex Sans" panose="020B0503050203000203" pitchFamily="34" charset="0"/>
                <a:ea typeface="ＭＳ Ｐゴシック" charset="-128"/>
                <a:cs typeface="Helvetica" panose="020B0604020202020204" pitchFamily="34" charset="0"/>
              </a:rPr>
              <a:t>EDGE</a:t>
            </a:r>
            <a:endParaRPr lang="en-US" sz="600" b="1" dirty="0">
              <a:solidFill>
                <a:srgbClr val="000000">
                  <a:lumMod val="50000"/>
                </a:srgbClr>
              </a:solidFill>
              <a:latin typeface="IBM Plex Sans" panose="020B0503050203000203" pitchFamily="34" charset="0"/>
              <a:ea typeface="ＭＳ Ｐゴシック" charset="-128"/>
              <a:cs typeface="Helvetica" panose="020B0604020202020204" pitchFamily="34" charset="0"/>
            </a:endParaRPr>
          </a:p>
        </p:txBody>
      </p:sp>
      <p:sp>
        <p:nvSpPr>
          <p:cNvPr id="275" name="TextBox 274">
            <a:extLst>
              <a:ext uri="{FF2B5EF4-FFF2-40B4-BE49-F238E27FC236}">
                <a16:creationId xmlns:a16="http://schemas.microsoft.com/office/drawing/2014/main" id="{C3D3BFE6-92B6-4635-AC88-ED0CEF9BAB3D}"/>
              </a:ext>
            </a:extLst>
          </p:cNvPr>
          <p:cNvSpPr txBox="1"/>
          <p:nvPr/>
        </p:nvSpPr>
        <p:spPr>
          <a:xfrm>
            <a:off x="2131200" y="2097324"/>
            <a:ext cx="990600" cy="92333"/>
          </a:xfrm>
          <a:prstGeom prst="rect">
            <a:avLst/>
          </a:prstGeom>
          <a:noFill/>
        </p:spPr>
        <p:txBody>
          <a:bodyPr wrap="square" lIns="0" tIns="0" rIns="0" bIns="0" rtlCol="0">
            <a:spAutoFit/>
          </a:bodyPr>
          <a:lstStyle/>
          <a:p>
            <a:pPr defTabSz="685800" fontAlgn="auto">
              <a:spcBef>
                <a:spcPts val="0"/>
              </a:spcBef>
              <a:spcAft>
                <a:spcPts val="0"/>
              </a:spcAft>
              <a:defRPr/>
            </a:pPr>
            <a:r>
              <a:rPr lang="de-DE" sz="600" b="1" dirty="0">
                <a:solidFill>
                  <a:srgbClr val="000000">
                    <a:lumMod val="50000"/>
                  </a:srgbClr>
                </a:solidFill>
                <a:latin typeface="IBM Plex Sans" panose="020B0503050203000203" pitchFamily="34" charset="0"/>
                <a:ea typeface="ＭＳ Ｐゴシック" charset="-128"/>
                <a:cs typeface="Helvetica" panose="020B0604020202020204" pitchFamily="34" charset="0"/>
              </a:rPr>
              <a:t>PLANT</a:t>
            </a:r>
            <a:endParaRPr lang="en-US" sz="600" b="1" dirty="0">
              <a:solidFill>
                <a:srgbClr val="000000">
                  <a:lumMod val="50000"/>
                </a:srgbClr>
              </a:solidFill>
              <a:latin typeface="IBM Plex Sans" panose="020B0503050203000203" pitchFamily="34" charset="0"/>
              <a:ea typeface="ＭＳ Ｐゴシック" charset="-128"/>
              <a:cs typeface="Helvetica" panose="020B0604020202020204" pitchFamily="34" charset="0"/>
            </a:endParaRPr>
          </a:p>
        </p:txBody>
      </p:sp>
      <p:sp>
        <p:nvSpPr>
          <p:cNvPr id="276" name="TextBox 275">
            <a:extLst>
              <a:ext uri="{FF2B5EF4-FFF2-40B4-BE49-F238E27FC236}">
                <a16:creationId xmlns:a16="http://schemas.microsoft.com/office/drawing/2014/main" id="{8606EDE3-127A-4CB3-9F6A-D403ABB96334}"/>
              </a:ext>
            </a:extLst>
          </p:cNvPr>
          <p:cNvSpPr txBox="1"/>
          <p:nvPr/>
        </p:nvSpPr>
        <p:spPr>
          <a:xfrm>
            <a:off x="4506794" y="2097324"/>
            <a:ext cx="865876" cy="92333"/>
          </a:xfrm>
          <a:prstGeom prst="rect">
            <a:avLst/>
          </a:prstGeom>
          <a:noFill/>
        </p:spPr>
        <p:txBody>
          <a:bodyPr wrap="square" lIns="0" tIns="0" rIns="0" bIns="0" rtlCol="0">
            <a:spAutoFit/>
          </a:bodyPr>
          <a:lstStyle/>
          <a:p>
            <a:pPr defTabSz="685800" fontAlgn="auto">
              <a:spcBef>
                <a:spcPts val="0"/>
              </a:spcBef>
              <a:spcAft>
                <a:spcPts val="0"/>
              </a:spcAft>
              <a:defRPr/>
            </a:pPr>
            <a:r>
              <a:rPr lang="de-DE" sz="600" b="1" dirty="0">
                <a:solidFill>
                  <a:srgbClr val="000000">
                    <a:lumMod val="50000"/>
                  </a:srgbClr>
                </a:solidFill>
                <a:latin typeface="IBM Plex Sans" panose="020B0503050203000203" pitchFamily="34" charset="0"/>
                <a:ea typeface="ＭＳ Ｐゴシック" charset="-128"/>
                <a:cs typeface="Helvetica" panose="020B0604020202020204" pitchFamily="34" charset="0"/>
              </a:rPr>
              <a:t>ENTERPRISE</a:t>
            </a:r>
            <a:endParaRPr lang="en-US" sz="600" b="1" dirty="0">
              <a:solidFill>
                <a:srgbClr val="000000">
                  <a:lumMod val="50000"/>
                </a:srgbClr>
              </a:solidFill>
              <a:latin typeface="IBM Plex Sans" panose="020B0503050203000203" pitchFamily="34" charset="0"/>
              <a:ea typeface="ＭＳ Ｐゴシック" charset="-128"/>
              <a:cs typeface="Helvetica" panose="020B0604020202020204" pitchFamily="34" charset="0"/>
            </a:endParaRPr>
          </a:p>
        </p:txBody>
      </p:sp>
      <p:sp>
        <p:nvSpPr>
          <p:cNvPr id="277" name="Rectangle 276">
            <a:extLst>
              <a:ext uri="{FF2B5EF4-FFF2-40B4-BE49-F238E27FC236}">
                <a16:creationId xmlns:a16="http://schemas.microsoft.com/office/drawing/2014/main" id="{DCC3A782-7E68-413C-888E-701E598D093A}"/>
              </a:ext>
            </a:extLst>
          </p:cNvPr>
          <p:cNvSpPr/>
          <p:nvPr/>
        </p:nvSpPr>
        <p:spPr>
          <a:xfrm>
            <a:off x="530731" y="2023769"/>
            <a:ext cx="7784860" cy="4173743"/>
          </a:xfrm>
          <a:prstGeom prst="rect">
            <a:avLst/>
          </a:prstGeom>
          <a:noFill/>
          <a:ln w="9525" cap="flat" cmpd="sng" algn="ctr">
            <a:solidFill>
              <a:srgbClr val="608EC5"/>
            </a:solidFill>
            <a:prstDash val="solid"/>
          </a:ln>
          <a:effectLst/>
        </p:spPr>
        <p:txBody>
          <a:bodyPr rtlCol="0" anchor="ctr"/>
          <a:lstStyle/>
          <a:p>
            <a:pPr algn="ctr" fontAlgn="auto">
              <a:spcBef>
                <a:spcPts val="0"/>
              </a:spcBef>
              <a:spcAft>
                <a:spcPts val="0"/>
              </a:spcAft>
              <a:defRPr/>
            </a:pPr>
            <a:endParaRPr lang="en-US" kern="0">
              <a:solidFill>
                <a:prstClr val="white"/>
              </a:solidFill>
              <a:latin typeface="IBM Plex Sans" panose="020B0503050203000203" pitchFamily="34" charset="0"/>
              <a:ea typeface="ＭＳ Ｐゴシック" charset="-128"/>
            </a:endParaRPr>
          </a:p>
        </p:txBody>
      </p:sp>
      <p:cxnSp>
        <p:nvCxnSpPr>
          <p:cNvPr id="278" name="Straight Connector 277">
            <a:extLst>
              <a:ext uri="{FF2B5EF4-FFF2-40B4-BE49-F238E27FC236}">
                <a16:creationId xmlns:a16="http://schemas.microsoft.com/office/drawing/2014/main" id="{56C90875-3DC1-4D11-9AB2-A147B48445A1}"/>
              </a:ext>
            </a:extLst>
          </p:cNvPr>
          <p:cNvCxnSpPr>
            <a:cxnSpLocks/>
          </p:cNvCxnSpPr>
          <p:nvPr/>
        </p:nvCxnSpPr>
        <p:spPr>
          <a:xfrm>
            <a:off x="4463619" y="2024109"/>
            <a:ext cx="0" cy="4173402"/>
          </a:xfrm>
          <a:prstGeom prst="line">
            <a:avLst/>
          </a:prstGeom>
          <a:noFill/>
          <a:ln w="3175" cap="flat" cmpd="sng" algn="ctr">
            <a:solidFill>
              <a:srgbClr val="0F1F28">
                <a:lumMod val="50000"/>
                <a:lumOff val="50000"/>
              </a:srgbClr>
            </a:solidFill>
            <a:prstDash val="dash"/>
          </a:ln>
          <a:effectLst/>
        </p:spPr>
      </p:cxnSp>
      <p:sp>
        <p:nvSpPr>
          <p:cNvPr id="279" name="Rectangle: Rounded Corners 69">
            <a:extLst>
              <a:ext uri="{FF2B5EF4-FFF2-40B4-BE49-F238E27FC236}">
                <a16:creationId xmlns:a16="http://schemas.microsoft.com/office/drawing/2014/main" id="{F94DBC28-FA46-4B33-9D7D-048BD42965D0}"/>
              </a:ext>
            </a:extLst>
          </p:cNvPr>
          <p:cNvSpPr/>
          <p:nvPr/>
        </p:nvSpPr>
        <p:spPr>
          <a:xfrm>
            <a:off x="4461944" y="2262869"/>
            <a:ext cx="3777447" cy="3858370"/>
          </a:xfrm>
          <a:prstGeom prst="roundRect">
            <a:avLst>
              <a:gd name="adj" fmla="val 2053"/>
            </a:avLst>
          </a:prstGeom>
          <a:solidFill>
            <a:schemeClr val="bg1"/>
          </a:solidFill>
          <a:ln w="25400" cap="flat" cmpd="sng" algn="ctr">
            <a:noFill/>
            <a:prstDash val="solid"/>
          </a:ln>
          <a:effectLst/>
        </p:spPr>
        <p:txBody>
          <a:bodyPr rtlCol="0" anchor="ctr"/>
          <a:lstStyle/>
          <a:p>
            <a:pPr algn="ctr" fontAlgn="auto">
              <a:spcBef>
                <a:spcPts val="0"/>
              </a:spcBef>
              <a:spcAft>
                <a:spcPts val="0"/>
              </a:spcAft>
              <a:defRPr/>
            </a:pPr>
            <a:endParaRPr lang="en-US" kern="0">
              <a:solidFill>
                <a:prstClr val="white"/>
              </a:solidFill>
              <a:latin typeface="IBM Plex Sans" panose="020B0503050203000203" pitchFamily="34" charset="0"/>
              <a:ea typeface="ＭＳ Ｐゴシック" charset="-128"/>
            </a:endParaRPr>
          </a:p>
        </p:txBody>
      </p:sp>
      <p:sp>
        <p:nvSpPr>
          <p:cNvPr id="280" name="Rectangle: Rounded Corners 80">
            <a:extLst>
              <a:ext uri="{FF2B5EF4-FFF2-40B4-BE49-F238E27FC236}">
                <a16:creationId xmlns:a16="http://schemas.microsoft.com/office/drawing/2014/main" id="{EF113C65-3BE9-4607-9F20-341EBF6C6D36}"/>
              </a:ext>
            </a:extLst>
          </p:cNvPr>
          <p:cNvSpPr/>
          <p:nvPr/>
        </p:nvSpPr>
        <p:spPr>
          <a:xfrm>
            <a:off x="967800" y="4372818"/>
            <a:ext cx="205711" cy="109497"/>
          </a:xfrm>
          <a:prstGeom prst="roundRect">
            <a:avLst/>
          </a:prstGeom>
          <a:solidFill>
            <a:srgbClr val="195A80"/>
          </a:solidFill>
          <a:ln w="25400" cap="flat" cmpd="sng" algn="ctr">
            <a:noFill/>
            <a:prstDash val="solid"/>
          </a:ln>
          <a:effectLst/>
        </p:spPr>
        <p:txBody>
          <a:bodyPr rtlCol="0" anchor="ctr"/>
          <a:lstStyle/>
          <a:p>
            <a:pPr algn="ctr" fontAlgn="auto">
              <a:spcBef>
                <a:spcPts val="0"/>
              </a:spcBef>
              <a:spcAft>
                <a:spcPts val="0"/>
              </a:spcAft>
              <a:defRPr/>
            </a:pPr>
            <a:endParaRPr lang="en-US" kern="0">
              <a:solidFill>
                <a:prstClr val="white"/>
              </a:solidFill>
              <a:latin typeface="IBM Plex Sans" panose="020B0503050203000203" pitchFamily="34" charset="0"/>
              <a:ea typeface="ＭＳ Ｐゴシック" charset="-128"/>
            </a:endParaRPr>
          </a:p>
        </p:txBody>
      </p:sp>
      <p:sp>
        <p:nvSpPr>
          <p:cNvPr id="281" name="Rectangle: Rounded Corners 81">
            <a:extLst>
              <a:ext uri="{FF2B5EF4-FFF2-40B4-BE49-F238E27FC236}">
                <a16:creationId xmlns:a16="http://schemas.microsoft.com/office/drawing/2014/main" id="{140342B1-D433-4A81-8FB8-C214386B96DC}"/>
              </a:ext>
            </a:extLst>
          </p:cNvPr>
          <p:cNvSpPr/>
          <p:nvPr/>
        </p:nvSpPr>
        <p:spPr>
          <a:xfrm>
            <a:off x="967800" y="4510345"/>
            <a:ext cx="205711" cy="109497"/>
          </a:xfrm>
          <a:prstGeom prst="roundRect">
            <a:avLst/>
          </a:prstGeom>
          <a:solidFill>
            <a:srgbClr val="195A80"/>
          </a:solidFill>
          <a:ln w="25400" cap="flat" cmpd="sng" algn="ctr">
            <a:noFill/>
            <a:prstDash val="solid"/>
          </a:ln>
          <a:effectLst/>
        </p:spPr>
        <p:txBody>
          <a:bodyPr rtlCol="0" anchor="ctr"/>
          <a:lstStyle/>
          <a:p>
            <a:pPr algn="ctr" fontAlgn="auto">
              <a:spcBef>
                <a:spcPts val="0"/>
              </a:spcBef>
              <a:spcAft>
                <a:spcPts val="0"/>
              </a:spcAft>
              <a:defRPr/>
            </a:pPr>
            <a:endParaRPr lang="en-US" kern="0">
              <a:solidFill>
                <a:prstClr val="white"/>
              </a:solidFill>
              <a:latin typeface="IBM Plex Sans" panose="020B0503050203000203" pitchFamily="34" charset="0"/>
              <a:ea typeface="ＭＳ Ｐゴシック" charset="-128"/>
            </a:endParaRPr>
          </a:p>
        </p:txBody>
      </p:sp>
      <p:sp>
        <p:nvSpPr>
          <p:cNvPr id="282" name="Rectangle: Rounded Corners 82">
            <a:extLst>
              <a:ext uri="{FF2B5EF4-FFF2-40B4-BE49-F238E27FC236}">
                <a16:creationId xmlns:a16="http://schemas.microsoft.com/office/drawing/2014/main" id="{AB8D1CD2-2134-4B4D-8E39-B7DB46EDB1F6}"/>
              </a:ext>
            </a:extLst>
          </p:cNvPr>
          <p:cNvSpPr/>
          <p:nvPr/>
        </p:nvSpPr>
        <p:spPr>
          <a:xfrm>
            <a:off x="967800" y="4647873"/>
            <a:ext cx="205711" cy="109497"/>
          </a:xfrm>
          <a:prstGeom prst="roundRect">
            <a:avLst/>
          </a:prstGeom>
          <a:solidFill>
            <a:srgbClr val="195A80"/>
          </a:solidFill>
          <a:ln w="25400" cap="flat" cmpd="sng" algn="ctr">
            <a:noFill/>
            <a:prstDash val="solid"/>
          </a:ln>
          <a:effectLst/>
        </p:spPr>
        <p:txBody>
          <a:bodyPr rtlCol="0" anchor="ctr"/>
          <a:lstStyle/>
          <a:p>
            <a:pPr algn="ctr" fontAlgn="auto">
              <a:spcBef>
                <a:spcPts val="0"/>
              </a:spcBef>
              <a:spcAft>
                <a:spcPts val="0"/>
              </a:spcAft>
              <a:defRPr/>
            </a:pPr>
            <a:endParaRPr lang="en-US" kern="0">
              <a:solidFill>
                <a:prstClr val="white"/>
              </a:solidFill>
              <a:latin typeface="IBM Plex Sans" panose="020B0503050203000203" pitchFamily="34" charset="0"/>
              <a:ea typeface="ＭＳ Ｐゴシック" charset="-128"/>
            </a:endParaRPr>
          </a:p>
        </p:txBody>
      </p:sp>
      <p:sp>
        <p:nvSpPr>
          <p:cNvPr id="283" name="Oval 282">
            <a:extLst>
              <a:ext uri="{FF2B5EF4-FFF2-40B4-BE49-F238E27FC236}">
                <a16:creationId xmlns:a16="http://schemas.microsoft.com/office/drawing/2014/main" id="{37F84EC3-71C4-4E94-BDC4-22C01A94E2BE}"/>
              </a:ext>
            </a:extLst>
          </p:cNvPr>
          <p:cNvSpPr/>
          <p:nvPr/>
        </p:nvSpPr>
        <p:spPr>
          <a:xfrm>
            <a:off x="1119918" y="4399685"/>
            <a:ext cx="36000" cy="36000"/>
          </a:xfrm>
          <a:prstGeom prst="ellipse">
            <a:avLst/>
          </a:prstGeom>
          <a:solidFill>
            <a:srgbClr val="FFFFFF"/>
          </a:solidFill>
          <a:ln w="25400" cap="flat" cmpd="sng" algn="ctr">
            <a:noFill/>
            <a:prstDash val="solid"/>
          </a:ln>
          <a:effectLst/>
        </p:spPr>
        <p:txBody>
          <a:bodyPr rtlCol="0" anchor="ctr"/>
          <a:lstStyle/>
          <a:p>
            <a:pPr algn="ctr" fontAlgn="auto">
              <a:spcBef>
                <a:spcPts val="0"/>
              </a:spcBef>
              <a:spcAft>
                <a:spcPts val="0"/>
              </a:spcAft>
              <a:defRPr/>
            </a:pPr>
            <a:endParaRPr lang="en-US" kern="0">
              <a:solidFill>
                <a:prstClr val="white"/>
              </a:solidFill>
              <a:latin typeface="IBM Plex Sans" panose="020B0503050203000203" pitchFamily="34" charset="0"/>
              <a:ea typeface="ＭＳ Ｐゴシック" charset="-128"/>
            </a:endParaRPr>
          </a:p>
        </p:txBody>
      </p:sp>
      <p:sp>
        <p:nvSpPr>
          <p:cNvPr id="284" name="Oval 283">
            <a:extLst>
              <a:ext uri="{FF2B5EF4-FFF2-40B4-BE49-F238E27FC236}">
                <a16:creationId xmlns:a16="http://schemas.microsoft.com/office/drawing/2014/main" id="{8B422E11-A356-4448-B574-8FECFE04C2E2}"/>
              </a:ext>
            </a:extLst>
          </p:cNvPr>
          <p:cNvSpPr/>
          <p:nvPr/>
        </p:nvSpPr>
        <p:spPr>
          <a:xfrm>
            <a:off x="1119918" y="4533566"/>
            <a:ext cx="36000" cy="36000"/>
          </a:xfrm>
          <a:prstGeom prst="ellipse">
            <a:avLst/>
          </a:prstGeom>
          <a:solidFill>
            <a:srgbClr val="FFFFFF"/>
          </a:solidFill>
          <a:ln w="25400" cap="flat" cmpd="sng" algn="ctr">
            <a:noFill/>
            <a:prstDash val="solid"/>
          </a:ln>
          <a:effectLst/>
        </p:spPr>
        <p:txBody>
          <a:bodyPr rtlCol="0" anchor="ctr"/>
          <a:lstStyle/>
          <a:p>
            <a:pPr algn="ctr" fontAlgn="auto">
              <a:spcBef>
                <a:spcPts val="0"/>
              </a:spcBef>
              <a:spcAft>
                <a:spcPts val="0"/>
              </a:spcAft>
              <a:defRPr/>
            </a:pPr>
            <a:endParaRPr lang="en-US" kern="0">
              <a:solidFill>
                <a:prstClr val="white"/>
              </a:solidFill>
              <a:latin typeface="IBM Plex Sans" panose="020B0503050203000203" pitchFamily="34" charset="0"/>
              <a:ea typeface="ＭＳ Ｐゴシック" charset="-128"/>
            </a:endParaRPr>
          </a:p>
        </p:txBody>
      </p:sp>
      <p:sp>
        <p:nvSpPr>
          <p:cNvPr id="285" name="Oval 284">
            <a:extLst>
              <a:ext uri="{FF2B5EF4-FFF2-40B4-BE49-F238E27FC236}">
                <a16:creationId xmlns:a16="http://schemas.microsoft.com/office/drawing/2014/main" id="{77553997-CF5B-4BE1-8BFC-CBE46888FED4}"/>
              </a:ext>
            </a:extLst>
          </p:cNvPr>
          <p:cNvSpPr/>
          <p:nvPr/>
        </p:nvSpPr>
        <p:spPr>
          <a:xfrm>
            <a:off x="1119918" y="4669352"/>
            <a:ext cx="36000" cy="36000"/>
          </a:xfrm>
          <a:prstGeom prst="ellipse">
            <a:avLst/>
          </a:prstGeom>
          <a:solidFill>
            <a:srgbClr val="FFFFFF"/>
          </a:solidFill>
          <a:ln w="25400" cap="flat" cmpd="sng" algn="ctr">
            <a:noFill/>
            <a:prstDash val="solid"/>
          </a:ln>
          <a:effectLst/>
        </p:spPr>
        <p:txBody>
          <a:bodyPr rtlCol="0" anchor="ctr"/>
          <a:lstStyle/>
          <a:p>
            <a:pPr algn="ctr" fontAlgn="auto">
              <a:spcBef>
                <a:spcPts val="0"/>
              </a:spcBef>
              <a:spcAft>
                <a:spcPts val="0"/>
              </a:spcAft>
              <a:defRPr/>
            </a:pPr>
            <a:endParaRPr lang="en-US" kern="0">
              <a:solidFill>
                <a:prstClr val="white"/>
              </a:solidFill>
              <a:latin typeface="IBM Plex Sans" panose="020B0503050203000203" pitchFamily="34" charset="0"/>
              <a:ea typeface="ＭＳ Ｐゴシック" charset="-128"/>
            </a:endParaRPr>
          </a:p>
        </p:txBody>
      </p:sp>
      <p:sp>
        <p:nvSpPr>
          <p:cNvPr id="286" name="TextBox 285">
            <a:extLst>
              <a:ext uri="{FF2B5EF4-FFF2-40B4-BE49-F238E27FC236}">
                <a16:creationId xmlns:a16="http://schemas.microsoft.com/office/drawing/2014/main" id="{3E62DD26-7E2E-4538-97D2-0EEF80AB914D}"/>
              </a:ext>
            </a:extLst>
          </p:cNvPr>
          <p:cNvSpPr txBox="1"/>
          <p:nvPr/>
        </p:nvSpPr>
        <p:spPr>
          <a:xfrm>
            <a:off x="1055513" y="3977263"/>
            <a:ext cx="593395" cy="92333"/>
          </a:xfrm>
          <a:prstGeom prst="rect">
            <a:avLst/>
          </a:prstGeom>
          <a:noFill/>
        </p:spPr>
        <p:txBody>
          <a:bodyPr wrap="square" lIns="0" tIns="0" rIns="0" bIns="0" rtlCol="0">
            <a:spAutoFit/>
          </a:bodyPr>
          <a:lstStyle/>
          <a:p>
            <a:pPr algn="ctr" defTabSz="685800" fontAlgn="auto">
              <a:spcBef>
                <a:spcPts val="0"/>
              </a:spcBef>
              <a:spcAft>
                <a:spcPts val="0"/>
              </a:spcAft>
              <a:defRPr/>
            </a:pPr>
            <a:r>
              <a:rPr lang="de-DE" sz="600" b="1" dirty="0">
                <a:solidFill>
                  <a:srgbClr val="195A80"/>
                </a:solidFill>
                <a:latin typeface="IBM Plex Sans" panose="020B0503050203000203" pitchFamily="34" charset="0"/>
                <a:ea typeface="ＭＳ Ｐゴシック" charset="-128"/>
                <a:cs typeface="Helvetica" panose="020B0604020202020204" pitchFamily="34" charset="0"/>
              </a:rPr>
              <a:t>EDGE DEVICES</a:t>
            </a:r>
            <a:endParaRPr lang="en-US" sz="600" b="1" dirty="0">
              <a:solidFill>
                <a:srgbClr val="195A80"/>
              </a:solidFill>
              <a:latin typeface="IBM Plex Sans" panose="020B0503050203000203" pitchFamily="34" charset="0"/>
              <a:ea typeface="ＭＳ Ｐゴシック" charset="-128"/>
              <a:cs typeface="Helvetica" panose="020B0604020202020204" pitchFamily="34" charset="0"/>
            </a:endParaRPr>
          </a:p>
        </p:txBody>
      </p:sp>
      <p:sp>
        <p:nvSpPr>
          <p:cNvPr id="287" name="Rectangle: Rounded Corners 89">
            <a:extLst>
              <a:ext uri="{FF2B5EF4-FFF2-40B4-BE49-F238E27FC236}">
                <a16:creationId xmlns:a16="http://schemas.microsoft.com/office/drawing/2014/main" id="{E420DF9C-7ACE-4EA7-B5E0-4B6E05598093}"/>
              </a:ext>
            </a:extLst>
          </p:cNvPr>
          <p:cNvSpPr/>
          <p:nvPr/>
        </p:nvSpPr>
        <p:spPr>
          <a:xfrm>
            <a:off x="1251011" y="4207572"/>
            <a:ext cx="405515" cy="198973"/>
          </a:xfrm>
          <a:prstGeom prst="roundRect">
            <a:avLst/>
          </a:prstGeom>
          <a:solidFill>
            <a:srgbClr val="195A80"/>
          </a:solidFill>
          <a:ln w="3175" cap="flat" cmpd="sng" algn="ctr">
            <a:solidFill>
              <a:sysClr val="window" lastClr="FFFFFF"/>
            </a:solidFill>
            <a:prstDash val="solid"/>
          </a:ln>
          <a:effectLst/>
        </p:spPr>
        <p:txBody>
          <a:bodyPr rtlCol="0" anchor="ctr"/>
          <a:lstStyle/>
          <a:p>
            <a:pPr algn="ctr" fontAlgn="auto">
              <a:spcBef>
                <a:spcPts val="0"/>
              </a:spcBef>
              <a:spcAft>
                <a:spcPts val="0"/>
              </a:spcAft>
              <a:defRPr/>
            </a:pPr>
            <a:endParaRPr lang="en-US" kern="0">
              <a:solidFill>
                <a:prstClr val="white"/>
              </a:solidFill>
              <a:latin typeface="IBM Plex Sans" panose="020B0503050203000203" pitchFamily="34" charset="0"/>
              <a:ea typeface="ＭＳ Ｐゴシック" charset="-128"/>
            </a:endParaRPr>
          </a:p>
        </p:txBody>
      </p:sp>
      <p:sp>
        <p:nvSpPr>
          <p:cNvPr id="288" name="Rectangle: Rounded Corners 88">
            <a:extLst>
              <a:ext uri="{FF2B5EF4-FFF2-40B4-BE49-F238E27FC236}">
                <a16:creationId xmlns:a16="http://schemas.microsoft.com/office/drawing/2014/main" id="{767CDD56-8313-4D20-B15D-8040C6D14966}"/>
              </a:ext>
            </a:extLst>
          </p:cNvPr>
          <p:cNvSpPr/>
          <p:nvPr/>
        </p:nvSpPr>
        <p:spPr>
          <a:xfrm>
            <a:off x="1207206" y="4154749"/>
            <a:ext cx="405515" cy="198973"/>
          </a:xfrm>
          <a:prstGeom prst="roundRect">
            <a:avLst/>
          </a:prstGeom>
          <a:solidFill>
            <a:srgbClr val="195A80"/>
          </a:solidFill>
          <a:ln w="3175" cap="flat" cmpd="sng" algn="ctr">
            <a:solidFill>
              <a:sysClr val="window" lastClr="FFFFFF"/>
            </a:solidFill>
            <a:prstDash val="solid"/>
          </a:ln>
          <a:effectLst/>
        </p:spPr>
        <p:txBody>
          <a:bodyPr rtlCol="0" anchor="ctr"/>
          <a:lstStyle/>
          <a:p>
            <a:pPr algn="ctr" fontAlgn="auto">
              <a:spcBef>
                <a:spcPts val="0"/>
              </a:spcBef>
              <a:spcAft>
                <a:spcPts val="0"/>
              </a:spcAft>
              <a:defRPr/>
            </a:pPr>
            <a:endParaRPr lang="en-US" kern="0">
              <a:solidFill>
                <a:prstClr val="white"/>
              </a:solidFill>
              <a:latin typeface="IBM Plex Sans" panose="020B0503050203000203" pitchFamily="34" charset="0"/>
              <a:ea typeface="ＭＳ Ｐゴシック" charset="-128"/>
            </a:endParaRPr>
          </a:p>
        </p:txBody>
      </p:sp>
      <p:sp>
        <p:nvSpPr>
          <p:cNvPr id="289" name="Rectangle: Rounded Corners 76">
            <a:extLst>
              <a:ext uri="{FF2B5EF4-FFF2-40B4-BE49-F238E27FC236}">
                <a16:creationId xmlns:a16="http://schemas.microsoft.com/office/drawing/2014/main" id="{3B40047C-A179-42CA-A9AA-4E924D774A37}"/>
              </a:ext>
            </a:extLst>
          </p:cNvPr>
          <p:cNvSpPr/>
          <p:nvPr/>
        </p:nvSpPr>
        <p:spPr>
          <a:xfrm>
            <a:off x="1155888" y="4101926"/>
            <a:ext cx="405515" cy="198973"/>
          </a:xfrm>
          <a:prstGeom prst="roundRect">
            <a:avLst/>
          </a:prstGeom>
          <a:solidFill>
            <a:srgbClr val="195A80"/>
          </a:solidFill>
          <a:ln w="3175" cap="flat" cmpd="sng" algn="ctr">
            <a:solidFill>
              <a:sysClr val="window" lastClr="FFFFFF"/>
            </a:solidFill>
            <a:prstDash val="solid"/>
          </a:ln>
          <a:effectLst/>
        </p:spPr>
        <p:txBody>
          <a:bodyPr rtlCol="0" anchor="ctr"/>
          <a:lstStyle/>
          <a:p>
            <a:pPr algn="ctr" fontAlgn="auto">
              <a:spcBef>
                <a:spcPts val="0"/>
              </a:spcBef>
              <a:spcAft>
                <a:spcPts val="0"/>
              </a:spcAft>
              <a:defRPr/>
            </a:pPr>
            <a:endParaRPr lang="en-US" kern="0">
              <a:solidFill>
                <a:prstClr val="white"/>
              </a:solidFill>
              <a:latin typeface="IBM Plex Sans" panose="020B0503050203000203" pitchFamily="34" charset="0"/>
              <a:ea typeface="ＭＳ Ｐゴシック" charset="-128"/>
            </a:endParaRPr>
          </a:p>
        </p:txBody>
      </p:sp>
      <p:sp>
        <p:nvSpPr>
          <p:cNvPr id="290" name="Oval 289">
            <a:extLst>
              <a:ext uri="{FF2B5EF4-FFF2-40B4-BE49-F238E27FC236}">
                <a16:creationId xmlns:a16="http://schemas.microsoft.com/office/drawing/2014/main" id="{D1ACCA6B-A066-4828-9ED0-498EA01093B0}"/>
              </a:ext>
            </a:extLst>
          </p:cNvPr>
          <p:cNvSpPr/>
          <p:nvPr/>
        </p:nvSpPr>
        <p:spPr>
          <a:xfrm>
            <a:off x="1331246" y="4158385"/>
            <a:ext cx="36000" cy="36000"/>
          </a:xfrm>
          <a:prstGeom prst="ellipse">
            <a:avLst/>
          </a:prstGeom>
          <a:solidFill>
            <a:srgbClr val="FFFFFF"/>
          </a:solidFill>
          <a:ln w="25400" cap="flat" cmpd="sng" algn="ctr">
            <a:noFill/>
            <a:prstDash val="solid"/>
          </a:ln>
          <a:effectLst/>
        </p:spPr>
        <p:txBody>
          <a:bodyPr rtlCol="0" anchor="ctr"/>
          <a:lstStyle/>
          <a:p>
            <a:pPr algn="ctr" fontAlgn="auto">
              <a:spcBef>
                <a:spcPts val="0"/>
              </a:spcBef>
              <a:spcAft>
                <a:spcPts val="0"/>
              </a:spcAft>
              <a:defRPr/>
            </a:pPr>
            <a:endParaRPr lang="en-US" kern="0">
              <a:solidFill>
                <a:prstClr val="white"/>
              </a:solidFill>
              <a:latin typeface="IBM Plex Sans" panose="020B0503050203000203" pitchFamily="34" charset="0"/>
              <a:ea typeface="ＭＳ Ｐゴシック" charset="-128"/>
            </a:endParaRPr>
          </a:p>
        </p:txBody>
      </p:sp>
      <p:sp>
        <p:nvSpPr>
          <p:cNvPr id="291" name="Oval 290">
            <a:extLst>
              <a:ext uri="{FF2B5EF4-FFF2-40B4-BE49-F238E27FC236}">
                <a16:creationId xmlns:a16="http://schemas.microsoft.com/office/drawing/2014/main" id="{62FACB04-9092-4A64-907C-1F9042106E57}"/>
              </a:ext>
            </a:extLst>
          </p:cNvPr>
          <p:cNvSpPr/>
          <p:nvPr/>
        </p:nvSpPr>
        <p:spPr>
          <a:xfrm>
            <a:off x="1407446" y="4158385"/>
            <a:ext cx="36000" cy="36000"/>
          </a:xfrm>
          <a:prstGeom prst="ellipse">
            <a:avLst/>
          </a:prstGeom>
          <a:solidFill>
            <a:srgbClr val="FFFFFF"/>
          </a:solidFill>
          <a:ln w="25400" cap="flat" cmpd="sng" algn="ctr">
            <a:noFill/>
            <a:prstDash val="solid"/>
          </a:ln>
          <a:effectLst/>
        </p:spPr>
        <p:txBody>
          <a:bodyPr rtlCol="0" anchor="ctr"/>
          <a:lstStyle/>
          <a:p>
            <a:pPr algn="ctr" fontAlgn="auto">
              <a:spcBef>
                <a:spcPts val="0"/>
              </a:spcBef>
              <a:spcAft>
                <a:spcPts val="0"/>
              </a:spcAft>
              <a:defRPr/>
            </a:pPr>
            <a:endParaRPr lang="en-US" kern="0">
              <a:solidFill>
                <a:prstClr val="white"/>
              </a:solidFill>
              <a:latin typeface="IBM Plex Sans" panose="020B0503050203000203" pitchFamily="34" charset="0"/>
              <a:ea typeface="ＭＳ Ｐゴシック" charset="-128"/>
            </a:endParaRPr>
          </a:p>
        </p:txBody>
      </p:sp>
      <p:sp>
        <p:nvSpPr>
          <p:cNvPr id="292" name="Oval 291">
            <a:extLst>
              <a:ext uri="{FF2B5EF4-FFF2-40B4-BE49-F238E27FC236}">
                <a16:creationId xmlns:a16="http://schemas.microsoft.com/office/drawing/2014/main" id="{F93350BE-EB28-4610-8D77-60EE2CDFBCEB}"/>
              </a:ext>
            </a:extLst>
          </p:cNvPr>
          <p:cNvSpPr/>
          <p:nvPr/>
        </p:nvSpPr>
        <p:spPr>
          <a:xfrm>
            <a:off x="1483646" y="4158385"/>
            <a:ext cx="36000" cy="36000"/>
          </a:xfrm>
          <a:prstGeom prst="ellipse">
            <a:avLst/>
          </a:prstGeom>
          <a:solidFill>
            <a:srgbClr val="FFFFFF"/>
          </a:solidFill>
          <a:ln w="25400" cap="flat" cmpd="sng" algn="ctr">
            <a:noFill/>
            <a:prstDash val="solid"/>
          </a:ln>
          <a:effectLst/>
        </p:spPr>
        <p:txBody>
          <a:bodyPr rtlCol="0" anchor="ctr"/>
          <a:lstStyle/>
          <a:p>
            <a:pPr algn="ctr" fontAlgn="auto">
              <a:spcBef>
                <a:spcPts val="0"/>
              </a:spcBef>
              <a:spcAft>
                <a:spcPts val="0"/>
              </a:spcAft>
              <a:defRPr/>
            </a:pPr>
            <a:endParaRPr lang="en-US" kern="0">
              <a:solidFill>
                <a:prstClr val="white"/>
              </a:solidFill>
              <a:latin typeface="IBM Plex Sans" panose="020B0503050203000203" pitchFamily="34" charset="0"/>
              <a:ea typeface="ＭＳ Ｐゴシック" charset="-128"/>
            </a:endParaRPr>
          </a:p>
        </p:txBody>
      </p:sp>
      <p:cxnSp>
        <p:nvCxnSpPr>
          <p:cNvPr id="293" name="Connector: Elbow 21">
            <a:extLst>
              <a:ext uri="{FF2B5EF4-FFF2-40B4-BE49-F238E27FC236}">
                <a16:creationId xmlns:a16="http://schemas.microsoft.com/office/drawing/2014/main" id="{A1580FC8-52A7-4F7B-98A3-713DA2699474}"/>
              </a:ext>
            </a:extLst>
          </p:cNvPr>
          <p:cNvCxnSpPr>
            <a:cxnSpLocks/>
            <a:endCxn id="289" idx="1"/>
          </p:cNvCxnSpPr>
          <p:nvPr/>
        </p:nvCxnSpPr>
        <p:spPr>
          <a:xfrm rot="5400000" flipH="1" flipV="1">
            <a:off x="1034408" y="4236299"/>
            <a:ext cx="156368" cy="86592"/>
          </a:xfrm>
          <a:prstGeom prst="bentConnector2">
            <a:avLst/>
          </a:prstGeom>
          <a:noFill/>
          <a:ln w="3175" cap="flat" cmpd="sng" algn="ctr">
            <a:solidFill>
              <a:srgbClr val="195A80"/>
            </a:solidFill>
            <a:prstDash val="solid"/>
            <a:tailEnd type="arrow" w="sm" len="sm"/>
          </a:ln>
          <a:effectLst/>
        </p:spPr>
      </p:cxnSp>
      <p:sp>
        <p:nvSpPr>
          <p:cNvPr id="294" name="Oval 293">
            <a:extLst>
              <a:ext uri="{FF2B5EF4-FFF2-40B4-BE49-F238E27FC236}">
                <a16:creationId xmlns:a16="http://schemas.microsoft.com/office/drawing/2014/main" id="{D3E4034D-0164-4A92-9253-952820CF784B}"/>
              </a:ext>
            </a:extLst>
          </p:cNvPr>
          <p:cNvSpPr>
            <a:spLocks noChangeAspect="1"/>
          </p:cNvSpPr>
          <p:nvPr/>
        </p:nvSpPr>
        <p:spPr>
          <a:xfrm>
            <a:off x="720908" y="2466472"/>
            <a:ext cx="216000" cy="216000"/>
          </a:xfrm>
          <a:prstGeom prst="ellipse">
            <a:avLst/>
          </a:prstGeom>
          <a:solidFill>
            <a:srgbClr val="608EC5"/>
          </a:solidFill>
          <a:ln w="6350" cap="flat" cmpd="sng" algn="ctr">
            <a:solidFill>
              <a:srgbClr val="195A80"/>
            </a:solidFill>
            <a:prstDash val="solid"/>
          </a:ln>
          <a:effectLst/>
        </p:spPr>
        <p:txBody>
          <a:bodyPr rtlCol="0" anchor="ctr"/>
          <a:lstStyle/>
          <a:p>
            <a:pPr algn="ctr" fontAlgn="auto">
              <a:spcBef>
                <a:spcPts val="0"/>
              </a:spcBef>
              <a:spcAft>
                <a:spcPts val="0"/>
              </a:spcAft>
              <a:defRPr/>
            </a:pPr>
            <a:endParaRPr lang="en-US" kern="0">
              <a:solidFill>
                <a:prstClr val="white"/>
              </a:solidFill>
              <a:latin typeface="IBM Plex Sans" panose="020B0503050203000203" pitchFamily="34" charset="0"/>
              <a:ea typeface="ＭＳ Ｐゴシック" charset="-128"/>
            </a:endParaRPr>
          </a:p>
        </p:txBody>
      </p:sp>
      <p:sp>
        <p:nvSpPr>
          <p:cNvPr id="295" name="Isosceles Triangle 294">
            <a:extLst>
              <a:ext uri="{FF2B5EF4-FFF2-40B4-BE49-F238E27FC236}">
                <a16:creationId xmlns:a16="http://schemas.microsoft.com/office/drawing/2014/main" id="{1437530F-D669-4ADD-B3ED-DD76DD530BA9}"/>
              </a:ext>
            </a:extLst>
          </p:cNvPr>
          <p:cNvSpPr/>
          <p:nvPr/>
        </p:nvSpPr>
        <p:spPr>
          <a:xfrm rot="5400000">
            <a:off x="779768" y="2535932"/>
            <a:ext cx="144000" cy="72000"/>
          </a:xfrm>
          <a:prstGeom prst="triangle">
            <a:avLst/>
          </a:prstGeom>
          <a:solidFill>
            <a:srgbClr val="FFFFFF"/>
          </a:solidFill>
          <a:ln w="25400" cap="flat" cmpd="sng" algn="ctr">
            <a:noFill/>
            <a:prstDash val="solid"/>
          </a:ln>
          <a:effectLst/>
        </p:spPr>
        <p:txBody>
          <a:bodyPr rtlCol="0" anchor="ctr"/>
          <a:lstStyle/>
          <a:p>
            <a:pPr algn="ctr" fontAlgn="auto">
              <a:spcBef>
                <a:spcPts val="0"/>
              </a:spcBef>
              <a:spcAft>
                <a:spcPts val="0"/>
              </a:spcAft>
              <a:defRPr/>
            </a:pPr>
            <a:endParaRPr lang="en-US" kern="0">
              <a:solidFill>
                <a:prstClr val="white"/>
              </a:solidFill>
              <a:latin typeface="IBM Plex Sans" panose="020B0503050203000203" pitchFamily="34" charset="0"/>
              <a:ea typeface="ＭＳ Ｐゴシック" charset="-128"/>
            </a:endParaRPr>
          </a:p>
        </p:txBody>
      </p:sp>
      <p:sp>
        <p:nvSpPr>
          <p:cNvPr id="296" name="TextBox 295">
            <a:extLst>
              <a:ext uri="{FF2B5EF4-FFF2-40B4-BE49-F238E27FC236}">
                <a16:creationId xmlns:a16="http://schemas.microsoft.com/office/drawing/2014/main" id="{B5B96F5F-6489-4B29-AAF1-9C24A1A8FBA9}"/>
              </a:ext>
            </a:extLst>
          </p:cNvPr>
          <p:cNvSpPr txBox="1"/>
          <p:nvPr/>
        </p:nvSpPr>
        <p:spPr>
          <a:xfrm>
            <a:off x="973738" y="2430974"/>
            <a:ext cx="755728" cy="123111"/>
          </a:xfrm>
          <a:prstGeom prst="rect">
            <a:avLst/>
          </a:prstGeom>
          <a:noFill/>
        </p:spPr>
        <p:txBody>
          <a:bodyPr wrap="square" lIns="0" tIns="0" rIns="0" bIns="0" rtlCol="0">
            <a:spAutoFit/>
          </a:bodyPr>
          <a:lstStyle/>
          <a:p>
            <a:pPr defTabSz="685800" fontAlgn="auto">
              <a:spcBef>
                <a:spcPts val="0"/>
              </a:spcBef>
              <a:spcAft>
                <a:spcPts val="0"/>
              </a:spcAft>
              <a:defRPr/>
            </a:pPr>
            <a:r>
              <a:rPr lang="de-DE" sz="800" b="1" dirty="0">
                <a:solidFill>
                  <a:srgbClr val="608EC5"/>
                </a:solidFill>
                <a:latin typeface="IBM Plex Sans" panose="020B0503050203000203" pitchFamily="34" charset="0"/>
                <a:ea typeface="ＭＳ Ｐゴシック" charset="-128"/>
                <a:cs typeface="Helvetica" panose="020B0604020202020204" pitchFamily="34" charset="0"/>
              </a:rPr>
              <a:t>ENTRY POINT:</a:t>
            </a:r>
            <a:endParaRPr lang="en-US" sz="800" b="1" dirty="0">
              <a:solidFill>
                <a:srgbClr val="608EC5"/>
              </a:solidFill>
              <a:latin typeface="IBM Plex Sans" panose="020B0503050203000203" pitchFamily="34" charset="0"/>
              <a:ea typeface="ＭＳ Ｐゴシック" charset="-128"/>
              <a:cs typeface="Helvetica" panose="020B0604020202020204" pitchFamily="34" charset="0"/>
            </a:endParaRPr>
          </a:p>
        </p:txBody>
      </p:sp>
      <p:sp>
        <p:nvSpPr>
          <p:cNvPr id="297" name="TextBox 296">
            <a:extLst>
              <a:ext uri="{FF2B5EF4-FFF2-40B4-BE49-F238E27FC236}">
                <a16:creationId xmlns:a16="http://schemas.microsoft.com/office/drawing/2014/main" id="{482B390D-4D4D-4339-9C58-AA15ECE51479}"/>
              </a:ext>
            </a:extLst>
          </p:cNvPr>
          <p:cNvSpPr txBox="1"/>
          <p:nvPr/>
        </p:nvSpPr>
        <p:spPr>
          <a:xfrm>
            <a:off x="977448" y="2567725"/>
            <a:ext cx="755728" cy="215444"/>
          </a:xfrm>
          <a:prstGeom prst="rect">
            <a:avLst/>
          </a:prstGeom>
          <a:noFill/>
        </p:spPr>
        <p:txBody>
          <a:bodyPr wrap="square" lIns="0" tIns="0" rIns="0" bIns="0" rtlCol="0">
            <a:spAutoFit/>
          </a:bodyPr>
          <a:lstStyle/>
          <a:p>
            <a:pPr algn="ctr" fontAlgn="auto">
              <a:spcBef>
                <a:spcPts val="0"/>
              </a:spcBef>
              <a:spcAft>
                <a:spcPts val="0"/>
              </a:spcAft>
              <a:defRPr/>
            </a:pPr>
            <a:r>
              <a:rPr lang="de-DE" sz="1400" b="1" i="1" kern="0" dirty="0">
                <a:ln w="12700">
                  <a:solidFill>
                    <a:srgbClr val="0F1F28">
                      <a:lumMod val="50000"/>
                      <a:lumOff val="50000"/>
                    </a:srgbClr>
                  </a:solidFill>
                  <a:prstDash val="solid"/>
                </a:ln>
                <a:pattFill prst="dkUpDiag">
                  <a:fgClr>
                    <a:srgbClr val="FFFFFF"/>
                  </a:fgClr>
                  <a:bgClr>
                    <a:srgbClr val="FFFFFF">
                      <a:lumMod val="20000"/>
                      <a:lumOff val="80000"/>
                    </a:srgbClr>
                  </a:bgClr>
                </a:pattFill>
                <a:effectLst>
                  <a:outerShdw dist="38100" dir="2640000" algn="bl" rotWithShape="0">
                    <a:srgbClr val="FFFFFF">
                      <a:lumMod val="75000"/>
                    </a:srgbClr>
                  </a:outerShdw>
                </a:effectLst>
                <a:latin typeface="IBM Plex Sans" panose="020B0503050203000203" pitchFamily="34" charset="0"/>
                <a:ea typeface="ＭＳ Ｐゴシック" charset="-128"/>
              </a:rPr>
              <a:t>Off-</a:t>
            </a:r>
            <a:r>
              <a:rPr lang="de-DE" sz="1400" b="1" i="1" kern="0" dirty="0" err="1">
                <a:ln w="12700">
                  <a:solidFill>
                    <a:srgbClr val="0F1F28">
                      <a:lumMod val="50000"/>
                      <a:lumOff val="50000"/>
                    </a:srgbClr>
                  </a:solidFill>
                  <a:prstDash val="solid"/>
                </a:ln>
                <a:pattFill prst="dkUpDiag">
                  <a:fgClr>
                    <a:srgbClr val="FFFFFF"/>
                  </a:fgClr>
                  <a:bgClr>
                    <a:srgbClr val="FFFFFF">
                      <a:lumMod val="20000"/>
                      <a:lumOff val="80000"/>
                    </a:srgbClr>
                  </a:bgClr>
                </a:pattFill>
                <a:effectLst>
                  <a:outerShdw dist="38100" dir="2640000" algn="bl" rotWithShape="0">
                    <a:srgbClr val="FFFFFF">
                      <a:lumMod val="75000"/>
                    </a:srgbClr>
                  </a:outerShdw>
                </a:effectLst>
                <a:latin typeface="IBM Plex Sans" panose="020B0503050203000203" pitchFamily="34" charset="0"/>
                <a:ea typeface="ＭＳ Ｐゴシック" charset="-128"/>
              </a:rPr>
              <a:t>load</a:t>
            </a:r>
            <a:endParaRPr lang="en-US" sz="1400" b="1" i="1" kern="0" dirty="0">
              <a:ln w="12700">
                <a:solidFill>
                  <a:srgbClr val="0F1F28">
                    <a:lumMod val="50000"/>
                    <a:lumOff val="50000"/>
                  </a:srgbClr>
                </a:solidFill>
                <a:prstDash val="solid"/>
              </a:ln>
              <a:pattFill prst="dkUpDiag">
                <a:fgClr>
                  <a:srgbClr val="FFFFFF"/>
                </a:fgClr>
                <a:bgClr>
                  <a:srgbClr val="FFFFFF">
                    <a:lumMod val="20000"/>
                    <a:lumOff val="80000"/>
                  </a:srgbClr>
                </a:bgClr>
              </a:pattFill>
              <a:effectLst>
                <a:outerShdw dist="38100" dir="2640000" algn="bl" rotWithShape="0">
                  <a:srgbClr val="FFFFFF">
                    <a:lumMod val="75000"/>
                  </a:srgbClr>
                </a:outerShdw>
              </a:effectLst>
              <a:latin typeface="IBM Plex Sans" panose="020B0503050203000203" pitchFamily="34" charset="0"/>
              <a:ea typeface="ＭＳ Ｐゴシック" charset="-128"/>
            </a:endParaRPr>
          </a:p>
        </p:txBody>
      </p:sp>
      <p:sp>
        <p:nvSpPr>
          <p:cNvPr id="298" name="TextBox 297">
            <a:extLst>
              <a:ext uri="{FF2B5EF4-FFF2-40B4-BE49-F238E27FC236}">
                <a16:creationId xmlns:a16="http://schemas.microsoft.com/office/drawing/2014/main" id="{876D1BE4-C888-444E-B72B-3C867DB51B7F}"/>
              </a:ext>
            </a:extLst>
          </p:cNvPr>
          <p:cNvSpPr txBox="1"/>
          <p:nvPr/>
        </p:nvSpPr>
        <p:spPr>
          <a:xfrm>
            <a:off x="714343" y="3693079"/>
            <a:ext cx="1210375" cy="307777"/>
          </a:xfrm>
          <a:prstGeom prst="rect">
            <a:avLst/>
          </a:prstGeom>
          <a:noFill/>
        </p:spPr>
        <p:txBody>
          <a:bodyPr wrap="square" lIns="0" tIns="0" rIns="0" bIns="0" rtlCol="0">
            <a:spAutoFit/>
          </a:bodyPr>
          <a:lstStyle/>
          <a:p>
            <a:pPr defTabSz="685800" fontAlgn="auto">
              <a:spcBef>
                <a:spcPts val="0"/>
              </a:spcBef>
              <a:spcAft>
                <a:spcPts val="0"/>
              </a:spcAft>
              <a:defRPr/>
            </a:pPr>
            <a:r>
              <a:rPr lang="de-DE" sz="1000" i="1" dirty="0">
                <a:solidFill>
                  <a:srgbClr val="195A80"/>
                </a:solidFill>
                <a:latin typeface="IBM Plex Sans" panose="020B0503050203000203" pitchFamily="34" charset="0"/>
                <a:ea typeface="ＭＳ Ｐゴシック" charset="-128"/>
                <a:cs typeface="Helvetica" panose="020B0604020202020204" pitchFamily="34" charset="0"/>
              </a:rPr>
              <a:t>Cyber-</a:t>
            </a:r>
            <a:r>
              <a:rPr lang="de-DE" sz="1000" i="1" dirty="0" err="1">
                <a:solidFill>
                  <a:srgbClr val="195A80"/>
                </a:solidFill>
                <a:latin typeface="IBM Plex Sans" panose="020B0503050203000203" pitchFamily="34" charset="0"/>
                <a:ea typeface="ＭＳ Ｐゴシック" charset="-128"/>
                <a:cs typeface="Helvetica" panose="020B0604020202020204" pitchFamily="34" charset="0"/>
              </a:rPr>
              <a:t>Physical</a:t>
            </a:r>
            <a:r>
              <a:rPr lang="de-DE" sz="1000" i="1" dirty="0">
                <a:solidFill>
                  <a:srgbClr val="195A80"/>
                </a:solidFill>
                <a:latin typeface="IBM Plex Sans" panose="020B0503050203000203" pitchFamily="34" charset="0"/>
                <a:ea typeface="ＭＳ Ｐゴシック" charset="-128"/>
                <a:cs typeface="Helvetica" panose="020B0604020202020204" pitchFamily="34" charset="0"/>
              </a:rPr>
              <a:t> Systems</a:t>
            </a:r>
            <a:endParaRPr lang="en-US" sz="1000" i="1" dirty="0">
              <a:solidFill>
                <a:srgbClr val="195A80"/>
              </a:solidFill>
              <a:latin typeface="IBM Plex Sans" panose="020B0503050203000203" pitchFamily="34" charset="0"/>
              <a:ea typeface="ＭＳ Ｐゴシック" charset="-128"/>
              <a:cs typeface="Helvetica" panose="020B0604020202020204" pitchFamily="34" charset="0"/>
            </a:endParaRPr>
          </a:p>
        </p:txBody>
      </p:sp>
      <p:sp>
        <p:nvSpPr>
          <p:cNvPr id="299" name="Oval 298">
            <a:extLst>
              <a:ext uri="{FF2B5EF4-FFF2-40B4-BE49-F238E27FC236}">
                <a16:creationId xmlns:a16="http://schemas.microsoft.com/office/drawing/2014/main" id="{BAD531C9-7C35-4694-8BAD-CFF0325E20B5}"/>
              </a:ext>
            </a:extLst>
          </p:cNvPr>
          <p:cNvSpPr>
            <a:spLocks noChangeAspect="1"/>
          </p:cNvSpPr>
          <p:nvPr/>
        </p:nvSpPr>
        <p:spPr>
          <a:xfrm>
            <a:off x="4102713" y="2422469"/>
            <a:ext cx="216000" cy="216000"/>
          </a:xfrm>
          <a:prstGeom prst="ellipse">
            <a:avLst/>
          </a:prstGeom>
          <a:solidFill>
            <a:srgbClr val="608EC5"/>
          </a:solidFill>
          <a:ln w="6350" cap="flat" cmpd="sng" algn="ctr">
            <a:solidFill>
              <a:srgbClr val="195A80"/>
            </a:solidFill>
            <a:prstDash val="solid"/>
          </a:ln>
          <a:effectLst/>
        </p:spPr>
        <p:txBody>
          <a:bodyPr rtlCol="0" anchor="ctr"/>
          <a:lstStyle/>
          <a:p>
            <a:pPr algn="ctr" fontAlgn="auto">
              <a:spcBef>
                <a:spcPts val="0"/>
              </a:spcBef>
              <a:spcAft>
                <a:spcPts val="0"/>
              </a:spcAft>
              <a:defRPr/>
            </a:pPr>
            <a:endParaRPr lang="en-US" kern="0">
              <a:solidFill>
                <a:prstClr val="white"/>
              </a:solidFill>
              <a:latin typeface="IBM Plex Sans" panose="020B0503050203000203" pitchFamily="34" charset="0"/>
              <a:ea typeface="ＭＳ Ｐゴシック" charset="-128"/>
            </a:endParaRPr>
          </a:p>
        </p:txBody>
      </p:sp>
      <p:sp>
        <p:nvSpPr>
          <p:cNvPr id="300" name="Isosceles Triangle 299">
            <a:extLst>
              <a:ext uri="{FF2B5EF4-FFF2-40B4-BE49-F238E27FC236}">
                <a16:creationId xmlns:a16="http://schemas.microsoft.com/office/drawing/2014/main" id="{A4EFFDA1-B716-484E-B43D-EC3DED65D01A}"/>
              </a:ext>
            </a:extLst>
          </p:cNvPr>
          <p:cNvSpPr/>
          <p:nvPr/>
        </p:nvSpPr>
        <p:spPr>
          <a:xfrm rot="5400000">
            <a:off x="4161573" y="2491929"/>
            <a:ext cx="144000" cy="72000"/>
          </a:xfrm>
          <a:prstGeom prst="triangle">
            <a:avLst/>
          </a:prstGeom>
          <a:solidFill>
            <a:srgbClr val="FFFFFF"/>
          </a:solidFill>
          <a:ln w="25400" cap="flat" cmpd="sng" algn="ctr">
            <a:noFill/>
            <a:prstDash val="solid"/>
          </a:ln>
          <a:effectLst/>
        </p:spPr>
        <p:txBody>
          <a:bodyPr rtlCol="0" anchor="ctr"/>
          <a:lstStyle/>
          <a:p>
            <a:pPr algn="ctr" fontAlgn="auto">
              <a:spcBef>
                <a:spcPts val="0"/>
              </a:spcBef>
              <a:spcAft>
                <a:spcPts val="0"/>
              </a:spcAft>
              <a:defRPr/>
            </a:pPr>
            <a:endParaRPr lang="en-US" kern="0">
              <a:solidFill>
                <a:prstClr val="white"/>
              </a:solidFill>
              <a:latin typeface="IBM Plex Sans" panose="020B0503050203000203" pitchFamily="34" charset="0"/>
              <a:ea typeface="ＭＳ Ｐゴシック" charset="-128"/>
            </a:endParaRPr>
          </a:p>
        </p:txBody>
      </p:sp>
      <p:sp>
        <p:nvSpPr>
          <p:cNvPr id="301" name="TextBox 300">
            <a:extLst>
              <a:ext uri="{FF2B5EF4-FFF2-40B4-BE49-F238E27FC236}">
                <a16:creationId xmlns:a16="http://schemas.microsoft.com/office/drawing/2014/main" id="{6DDABB38-DF23-435F-A15E-C5E08F0CE95F}"/>
              </a:ext>
            </a:extLst>
          </p:cNvPr>
          <p:cNvSpPr txBox="1"/>
          <p:nvPr/>
        </p:nvSpPr>
        <p:spPr>
          <a:xfrm>
            <a:off x="4355543" y="2473330"/>
            <a:ext cx="755728" cy="123111"/>
          </a:xfrm>
          <a:prstGeom prst="rect">
            <a:avLst/>
          </a:prstGeom>
          <a:noFill/>
        </p:spPr>
        <p:txBody>
          <a:bodyPr wrap="square" lIns="0" tIns="0" rIns="0" bIns="0" rtlCol="0">
            <a:spAutoFit/>
          </a:bodyPr>
          <a:lstStyle/>
          <a:p>
            <a:pPr defTabSz="685800" fontAlgn="auto">
              <a:spcBef>
                <a:spcPts val="0"/>
              </a:spcBef>
              <a:spcAft>
                <a:spcPts val="0"/>
              </a:spcAft>
              <a:defRPr/>
            </a:pPr>
            <a:r>
              <a:rPr lang="de-DE" sz="800" b="1" dirty="0">
                <a:solidFill>
                  <a:srgbClr val="608EC5"/>
                </a:solidFill>
                <a:latin typeface="IBM Plex Sans" panose="020B0503050203000203" pitchFamily="34" charset="0"/>
                <a:ea typeface="ＭＳ Ｐゴシック" charset="-128"/>
                <a:cs typeface="Helvetica" panose="020B0604020202020204" pitchFamily="34" charset="0"/>
              </a:rPr>
              <a:t>ENTRY POINT:</a:t>
            </a:r>
            <a:endParaRPr lang="en-US" sz="800" b="1" dirty="0">
              <a:solidFill>
                <a:srgbClr val="608EC5"/>
              </a:solidFill>
              <a:latin typeface="IBM Plex Sans" panose="020B0503050203000203" pitchFamily="34" charset="0"/>
              <a:ea typeface="ＭＳ Ｐゴシック" charset="-128"/>
              <a:cs typeface="Helvetica" panose="020B0604020202020204" pitchFamily="34" charset="0"/>
            </a:endParaRPr>
          </a:p>
        </p:txBody>
      </p:sp>
      <p:sp>
        <p:nvSpPr>
          <p:cNvPr id="302" name="TextBox 301">
            <a:extLst>
              <a:ext uri="{FF2B5EF4-FFF2-40B4-BE49-F238E27FC236}">
                <a16:creationId xmlns:a16="http://schemas.microsoft.com/office/drawing/2014/main" id="{C1B971BC-2897-4069-9854-0ED2D1F03358}"/>
              </a:ext>
            </a:extLst>
          </p:cNvPr>
          <p:cNvSpPr txBox="1"/>
          <p:nvPr/>
        </p:nvSpPr>
        <p:spPr>
          <a:xfrm>
            <a:off x="4359253" y="2610082"/>
            <a:ext cx="755728" cy="215444"/>
          </a:xfrm>
          <a:prstGeom prst="rect">
            <a:avLst/>
          </a:prstGeom>
          <a:noFill/>
        </p:spPr>
        <p:txBody>
          <a:bodyPr wrap="square" lIns="0" tIns="0" rIns="0" bIns="0" rtlCol="0">
            <a:spAutoFit/>
          </a:bodyPr>
          <a:lstStyle/>
          <a:p>
            <a:pPr fontAlgn="auto">
              <a:spcBef>
                <a:spcPts val="0"/>
              </a:spcBef>
              <a:spcAft>
                <a:spcPts val="0"/>
              </a:spcAft>
              <a:defRPr/>
            </a:pPr>
            <a:r>
              <a:rPr lang="de-DE" sz="1400" b="1" i="1" kern="0" dirty="0">
                <a:ln w="12700">
                  <a:solidFill>
                    <a:srgbClr val="0F1F28">
                      <a:lumMod val="50000"/>
                      <a:lumOff val="50000"/>
                    </a:srgbClr>
                  </a:solidFill>
                  <a:prstDash val="solid"/>
                </a:ln>
                <a:pattFill prst="dkUpDiag">
                  <a:fgClr>
                    <a:srgbClr val="FFFFFF"/>
                  </a:fgClr>
                  <a:bgClr>
                    <a:srgbClr val="FFFFFF">
                      <a:lumMod val="20000"/>
                      <a:lumOff val="80000"/>
                    </a:srgbClr>
                  </a:bgClr>
                </a:pattFill>
                <a:effectLst>
                  <a:outerShdw dist="38100" dir="2640000" algn="bl" rotWithShape="0">
                    <a:srgbClr val="FFFFFF">
                      <a:lumMod val="75000"/>
                    </a:srgbClr>
                  </a:outerShdw>
                </a:effectLst>
                <a:latin typeface="IBM Plex Sans" panose="020B0503050203000203" pitchFamily="34" charset="0"/>
                <a:ea typeface="ＭＳ Ｐゴシック" charset="-128"/>
              </a:rPr>
              <a:t>Value</a:t>
            </a:r>
            <a:endParaRPr lang="en-US" sz="1400" b="1" i="1" kern="0" dirty="0">
              <a:ln w="12700">
                <a:solidFill>
                  <a:srgbClr val="0F1F28">
                    <a:lumMod val="50000"/>
                    <a:lumOff val="50000"/>
                  </a:srgbClr>
                </a:solidFill>
                <a:prstDash val="solid"/>
              </a:ln>
              <a:pattFill prst="dkUpDiag">
                <a:fgClr>
                  <a:srgbClr val="FFFFFF"/>
                </a:fgClr>
                <a:bgClr>
                  <a:srgbClr val="FFFFFF">
                    <a:lumMod val="20000"/>
                    <a:lumOff val="80000"/>
                  </a:srgbClr>
                </a:bgClr>
              </a:pattFill>
              <a:effectLst>
                <a:outerShdw dist="38100" dir="2640000" algn="bl" rotWithShape="0">
                  <a:srgbClr val="FFFFFF">
                    <a:lumMod val="75000"/>
                  </a:srgbClr>
                </a:outerShdw>
              </a:effectLst>
              <a:latin typeface="IBM Plex Sans" panose="020B0503050203000203" pitchFamily="34" charset="0"/>
              <a:ea typeface="ＭＳ Ｐゴシック" charset="-128"/>
            </a:endParaRPr>
          </a:p>
        </p:txBody>
      </p:sp>
      <p:sp>
        <p:nvSpPr>
          <p:cNvPr id="303" name="Oval 302">
            <a:extLst>
              <a:ext uri="{FF2B5EF4-FFF2-40B4-BE49-F238E27FC236}">
                <a16:creationId xmlns:a16="http://schemas.microsoft.com/office/drawing/2014/main" id="{F57DC845-4E5D-4FE6-B40E-AF70CBD7F7D5}"/>
              </a:ext>
            </a:extLst>
          </p:cNvPr>
          <p:cNvSpPr>
            <a:spLocks noChangeAspect="1"/>
          </p:cNvSpPr>
          <p:nvPr/>
        </p:nvSpPr>
        <p:spPr>
          <a:xfrm>
            <a:off x="6959340" y="2445706"/>
            <a:ext cx="216000" cy="216000"/>
          </a:xfrm>
          <a:prstGeom prst="ellipse">
            <a:avLst/>
          </a:prstGeom>
          <a:solidFill>
            <a:srgbClr val="608EC5"/>
          </a:solidFill>
          <a:ln w="6350" cap="flat" cmpd="sng" algn="ctr">
            <a:solidFill>
              <a:srgbClr val="195A80"/>
            </a:solidFill>
            <a:prstDash val="solid"/>
          </a:ln>
          <a:effectLst/>
        </p:spPr>
        <p:txBody>
          <a:bodyPr rtlCol="0" anchor="ctr"/>
          <a:lstStyle/>
          <a:p>
            <a:pPr algn="ctr" fontAlgn="auto">
              <a:spcBef>
                <a:spcPts val="0"/>
              </a:spcBef>
              <a:spcAft>
                <a:spcPts val="0"/>
              </a:spcAft>
              <a:defRPr/>
            </a:pPr>
            <a:endParaRPr lang="en-US" kern="0">
              <a:solidFill>
                <a:prstClr val="white"/>
              </a:solidFill>
              <a:latin typeface="IBM Plex Sans" panose="020B0503050203000203" pitchFamily="34" charset="0"/>
              <a:ea typeface="ＭＳ Ｐゴシック" charset="-128"/>
            </a:endParaRPr>
          </a:p>
        </p:txBody>
      </p:sp>
      <p:sp>
        <p:nvSpPr>
          <p:cNvPr id="304" name="Isosceles Triangle 303">
            <a:extLst>
              <a:ext uri="{FF2B5EF4-FFF2-40B4-BE49-F238E27FC236}">
                <a16:creationId xmlns:a16="http://schemas.microsoft.com/office/drawing/2014/main" id="{050E53CE-018F-436C-A69F-A06F7F3239A0}"/>
              </a:ext>
            </a:extLst>
          </p:cNvPr>
          <p:cNvSpPr/>
          <p:nvPr/>
        </p:nvSpPr>
        <p:spPr>
          <a:xfrm rot="5400000">
            <a:off x="7018200" y="2515166"/>
            <a:ext cx="144000" cy="72000"/>
          </a:xfrm>
          <a:prstGeom prst="triangle">
            <a:avLst/>
          </a:prstGeom>
          <a:solidFill>
            <a:srgbClr val="FFFFFF"/>
          </a:solidFill>
          <a:ln w="25400" cap="flat" cmpd="sng" algn="ctr">
            <a:noFill/>
            <a:prstDash val="solid"/>
          </a:ln>
          <a:effectLst/>
        </p:spPr>
        <p:txBody>
          <a:bodyPr rtlCol="0" anchor="ctr"/>
          <a:lstStyle/>
          <a:p>
            <a:pPr algn="ctr" fontAlgn="auto">
              <a:spcBef>
                <a:spcPts val="0"/>
              </a:spcBef>
              <a:spcAft>
                <a:spcPts val="0"/>
              </a:spcAft>
              <a:defRPr/>
            </a:pPr>
            <a:endParaRPr lang="en-US" kern="0">
              <a:solidFill>
                <a:prstClr val="white"/>
              </a:solidFill>
              <a:latin typeface="IBM Plex Sans" panose="020B0503050203000203" pitchFamily="34" charset="0"/>
              <a:ea typeface="ＭＳ Ｐゴシック" charset="-128"/>
            </a:endParaRPr>
          </a:p>
        </p:txBody>
      </p:sp>
      <p:sp>
        <p:nvSpPr>
          <p:cNvPr id="305" name="TextBox 304">
            <a:extLst>
              <a:ext uri="{FF2B5EF4-FFF2-40B4-BE49-F238E27FC236}">
                <a16:creationId xmlns:a16="http://schemas.microsoft.com/office/drawing/2014/main" id="{05B857CB-38A7-497D-B48C-C4E60865D0FB}"/>
              </a:ext>
            </a:extLst>
          </p:cNvPr>
          <p:cNvSpPr txBox="1"/>
          <p:nvPr/>
        </p:nvSpPr>
        <p:spPr>
          <a:xfrm>
            <a:off x="7212170" y="2496568"/>
            <a:ext cx="755728" cy="123111"/>
          </a:xfrm>
          <a:prstGeom prst="rect">
            <a:avLst/>
          </a:prstGeom>
          <a:noFill/>
        </p:spPr>
        <p:txBody>
          <a:bodyPr wrap="square" lIns="0" tIns="0" rIns="0" bIns="0" rtlCol="0">
            <a:spAutoFit/>
          </a:bodyPr>
          <a:lstStyle/>
          <a:p>
            <a:pPr defTabSz="685800" fontAlgn="auto">
              <a:spcBef>
                <a:spcPts val="0"/>
              </a:spcBef>
              <a:spcAft>
                <a:spcPts val="0"/>
              </a:spcAft>
              <a:defRPr/>
            </a:pPr>
            <a:r>
              <a:rPr lang="de-DE" sz="800" b="1" dirty="0">
                <a:solidFill>
                  <a:srgbClr val="608EC5"/>
                </a:solidFill>
                <a:latin typeface="IBM Plex Sans" panose="020B0503050203000203" pitchFamily="34" charset="0"/>
                <a:ea typeface="ＭＳ Ｐゴシック" charset="-128"/>
                <a:cs typeface="Helvetica" panose="020B0604020202020204" pitchFamily="34" charset="0"/>
              </a:rPr>
              <a:t>ENTRY POINT:</a:t>
            </a:r>
            <a:endParaRPr lang="en-US" sz="800" b="1" dirty="0">
              <a:solidFill>
                <a:srgbClr val="608EC5"/>
              </a:solidFill>
              <a:latin typeface="IBM Plex Sans" panose="020B0503050203000203" pitchFamily="34" charset="0"/>
              <a:ea typeface="ＭＳ Ｐゴシック" charset="-128"/>
              <a:cs typeface="Helvetica" panose="020B0604020202020204" pitchFamily="34" charset="0"/>
            </a:endParaRPr>
          </a:p>
        </p:txBody>
      </p:sp>
      <p:sp>
        <p:nvSpPr>
          <p:cNvPr id="306" name="TextBox 305">
            <a:extLst>
              <a:ext uri="{FF2B5EF4-FFF2-40B4-BE49-F238E27FC236}">
                <a16:creationId xmlns:a16="http://schemas.microsoft.com/office/drawing/2014/main" id="{4407D6C1-2AA6-418B-85DD-7629BD652890}"/>
              </a:ext>
            </a:extLst>
          </p:cNvPr>
          <p:cNvSpPr txBox="1"/>
          <p:nvPr/>
        </p:nvSpPr>
        <p:spPr>
          <a:xfrm>
            <a:off x="7215880" y="2633319"/>
            <a:ext cx="755728" cy="215444"/>
          </a:xfrm>
          <a:prstGeom prst="rect">
            <a:avLst/>
          </a:prstGeom>
          <a:noFill/>
        </p:spPr>
        <p:txBody>
          <a:bodyPr wrap="square" lIns="0" tIns="0" rIns="0" bIns="0" rtlCol="0">
            <a:spAutoFit/>
          </a:bodyPr>
          <a:lstStyle/>
          <a:p>
            <a:pPr fontAlgn="auto">
              <a:spcBef>
                <a:spcPts val="0"/>
              </a:spcBef>
              <a:spcAft>
                <a:spcPts val="0"/>
              </a:spcAft>
              <a:defRPr/>
            </a:pPr>
            <a:r>
              <a:rPr lang="de-DE" sz="1400" b="1" i="1" kern="0" dirty="0" err="1">
                <a:ln w="12700">
                  <a:solidFill>
                    <a:srgbClr val="0F1F28">
                      <a:lumMod val="50000"/>
                      <a:lumOff val="50000"/>
                    </a:srgbClr>
                  </a:solidFill>
                  <a:prstDash val="solid"/>
                </a:ln>
                <a:pattFill prst="dkUpDiag">
                  <a:fgClr>
                    <a:srgbClr val="FFFFFF"/>
                  </a:fgClr>
                  <a:bgClr>
                    <a:srgbClr val="FFFFFF">
                      <a:lumMod val="20000"/>
                      <a:lumOff val="80000"/>
                    </a:srgbClr>
                  </a:bgClr>
                </a:pattFill>
                <a:effectLst>
                  <a:outerShdw dist="38100" dir="2640000" algn="bl" rotWithShape="0">
                    <a:srgbClr val="FFFFFF">
                      <a:lumMod val="75000"/>
                    </a:srgbClr>
                  </a:outerShdw>
                </a:effectLst>
                <a:latin typeface="IBM Plex Sans" panose="020B0503050203000203" pitchFamily="34" charset="0"/>
                <a:ea typeface="ＭＳ Ｐゴシック" charset="-128"/>
              </a:rPr>
              <a:t>Strategy</a:t>
            </a:r>
            <a:endParaRPr lang="en-US" sz="1400" b="1" i="1" kern="0" dirty="0">
              <a:ln w="12700">
                <a:solidFill>
                  <a:srgbClr val="0F1F28">
                    <a:lumMod val="50000"/>
                    <a:lumOff val="50000"/>
                  </a:srgbClr>
                </a:solidFill>
                <a:prstDash val="solid"/>
              </a:ln>
              <a:pattFill prst="dkUpDiag">
                <a:fgClr>
                  <a:srgbClr val="FFFFFF"/>
                </a:fgClr>
                <a:bgClr>
                  <a:srgbClr val="FFFFFF">
                    <a:lumMod val="20000"/>
                    <a:lumOff val="80000"/>
                  </a:srgbClr>
                </a:bgClr>
              </a:pattFill>
              <a:effectLst>
                <a:outerShdw dist="38100" dir="2640000" algn="bl" rotWithShape="0">
                  <a:srgbClr val="FFFFFF">
                    <a:lumMod val="75000"/>
                  </a:srgbClr>
                </a:outerShdw>
              </a:effectLst>
              <a:latin typeface="IBM Plex Sans" panose="020B0503050203000203" pitchFamily="34" charset="0"/>
              <a:ea typeface="ＭＳ Ｐゴシック" charset="-128"/>
            </a:endParaRPr>
          </a:p>
        </p:txBody>
      </p:sp>
      <p:sp>
        <p:nvSpPr>
          <p:cNvPr id="307" name="Cloud 306">
            <a:extLst>
              <a:ext uri="{FF2B5EF4-FFF2-40B4-BE49-F238E27FC236}">
                <a16:creationId xmlns:a16="http://schemas.microsoft.com/office/drawing/2014/main" id="{46B14636-43B7-4149-AC44-46AD7462DFD7}"/>
              </a:ext>
            </a:extLst>
          </p:cNvPr>
          <p:cNvSpPr/>
          <p:nvPr/>
        </p:nvSpPr>
        <p:spPr>
          <a:xfrm>
            <a:off x="5307736" y="3224788"/>
            <a:ext cx="2068296" cy="1209550"/>
          </a:xfrm>
          <a:prstGeom prst="cloud">
            <a:avLst/>
          </a:prstGeom>
          <a:solidFill>
            <a:srgbClr val="0F1F28">
              <a:lumMod val="25000"/>
              <a:lumOff val="75000"/>
            </a:srgbClr>
          </a:solidFill>
          <a:ln w="25400" cap="flat" cmpd="sng" algn="ctr">
            <a:solidFill>
              <a:sysClr val="window" lastClr="FFFFFF"/>
            </a:solidFill>
            <a:prstDash val="solid"/>
          </a:ln>
          <a:effectLst/>
        </p:spPr>
        <p:txBody>
          <a:bodyPr rtlCol="0" anchor="b"/>
          <a:lstStyle/>
          <a:p>
            <a:pPr algn="r" fontAlgn="auto">
              <a:spcBef>
                <a:spcPts val="0"/>
              </a:spcBef>
              <a:spcAft>
                <a:spcPts val="0"/>
              </a:spcAft>
              <a:defRPr/>
            </a:pPr>
            <a:endParaRPr lang="en-US" sz="1600" b="1" kern="0" dirty="0">
              <a:solidFill>
                <a:prstClr val="white"/>
              </a:solidFill>
              <a:latin typeface="IBM Plex Sans" panose="020B0503050203000203" pitchFamily="34" charset="0"/>
              <a:ea typeface="ＭＳ Ｐゴシック" charset="-128"/>
            </a:endParaRPr>
          </a:p>
        </p:txBody>
      </p:sp>
      <p:sp>
        <p:nvSpPr>
          <p:cNvPr id="308" name="Rectangle: Rounded Corners 114">
            <a:extLst>
              <a:ext uri="{FF2B5EF4-FFF2-40B4-BE49-F238E27FC236}">
                <a16:creationId xmlns:a16="http://schemas.microsoft.com/office/drawing/2014/main" id="{9D56B728-766C-439C-8F9D-1A9782D39B74}"/>
              </a:ext>
            </a:extLst>
          </p:cNvPr>
          <p:cNvSpPr/>
          <p:nvPr/>
        </p:nvSpPr>
        <p:spPr>
          <a:xfrm>
            <a:off x="5070511" y="3887978"/>
            <a:ext cx="1241439" cy="451267"/>
          </a:xfrm>
          <a:prstGeom prst="roundRect">
            <a:avLst>
              <a:gd name="adj" fmla="val 9409"/>
            </a:avLst>
          </a:prstGeom>
          <a:solidFill>
            <a:srgbClr val="FFFFFF">
              <a:alpha val="73000"/>
            </a:srgbClr>
          </a:solidFill>
          <a:ln w="3175" cap="flat" cmpd="sng" algn="ctr">
            <a:solidFill>
              <a:srgbClr val="195A80"/>
            </a:solidFill>
            <a:prstDash val="solid"/>
          </a:ln>
          <a:effectLst/>
        </p:spPr>
        <p:txBody>
          <a:bodyPr lIns="36000" tIns="36000" rIns="36000" bIns="36000" rtlCol="0" anchor="ctr"/>
          <a:lstStyle/>
          <a:p>
            <a:pPr algn="ctr" fontAlgn="auto">
              <a:spcBef>
                <a:spcPts val="0"/>
              </a:spcBef>
              <a:spcAft>
                <a:spcPts val="0"/>
              </a:spcAft>
              <a:defRPr/>
            </a:pPr>
            <a:r>
              <a:rPr lang="de-DE" sz="1000" i="1" kern="0" dirty="0">
                <a:solidFill>
                  <a:srgbClr val="0F1F28"/>
                </a:solidFill>
                <a:latin typeface="IBM Plex Sans" panose="020B0503050203000203" pitchFamily="34" charset="0"/>
                <a:ea typeface="ＭＳ Ｐゴシック" charset="-128"/>
              </a:rPr>
              <a:t>Cross-plant </a:t>
            </a:r>
            <a:r>
              <a:rPr lang="de-DE" sz="1000" i="1" kern="0" dirty="0" err="1">
                <a:solidFill>
                  <a:srgbClr val="0F1F28"/>
                </a:solidFill>
                <a:latin typeface="IBM Plex Sans" panose="020B0503050203000203" pitchFamily="34" charset="0"/>
                <a:ea typeface="ＭＳ Ｐゴシック" charset="-128"/>
              </a:rPr>
              <a:t>Insights</a:t>
            </a:r>
            <a:r>
              <a:rPr lang="de-DE" sz="1000" i="1" kern="0" dirty="0">
                <a:solidFill>
                  <a:srgbClr val="0F1F28"/>
                </a:solidFill>
                <a:latin typeface="IBM Plex Sans" panose="020B0503050203000203" pitchFamily="34" charset="0"/>
                <a:ea typeface="ＭＳ Ｐゴシック" charset="-128"/>
              </a:rPr>
              <a:t> </a:t>
            </a:r>
            <a:r>
              <a:rPr lang="de-DE" sz="1000" i="1" kern="0">
                <a:solidFill>
                  <a:srgbClr val="0F1F28"/>
                </a:solidFill>
                <a:latin typeface="IBM Plex Sans" panose="020B0503050203000203" pitchFamily="34" charset="0"/>
                <a:ea typeface="ＭＳ Ｐゴシック" charset="-128"/>
              </a:rPr>
              <a:t>&amp; Analytics</a:t>
            </a:r>
            <a:endParaRPr lang="en-US" sz="1000" i="1" kern="0" dirty="0">
              <a:solidFill>
                <a:srgbClr val="0F1F28"/>
              </a:solidFill>
              <a:latin typeface="IBM Plex Sans" panose="020B0503050203000203" pitchFamily="34" charset="0"/>
              <a:ea typeface="ＭＳ Ｐゴシック" charset="-128"/>
            </a:endParaRPr>
          </a:p>
        </p:txBody>
      </p:sp>
      <p:sp>
        <p:nvSpPr>
          <p:cNvPr id="309" name="Rectangle: Rounded Corners 115">
            <a:extLst>
              <a:ext uri="{FF2B5EF4-FFF2-40B4-BE49-F238E27FC236}">
                <a16:creationId xmlns:a16="http://schemas.microsoft.com/office/drawing/2014/main" id="{4886847D-3323-411F-A817-0229B9A4C89E}"/>
              </a:ext>
            </a:extLst>
          </p:cNvPr>
          <p:cNvSpPr/>
          <p:nvPr/>
        </p:nvSpPr>
        <p:spPr>
          <a:xfrm>
            <a:off x="6749446" y="3065696"/>
            <a:ext cx="1326443" cy="598191"/>
          </a:xfrm>
          <a:prstGeom prst="roundRect">
            <a:avLst>
              <a:gd name="adj" fmla="val 9409"/>
            </a:avLst>
          </a:prstGeom>
          <a:solidFill>
            <a:srgbClr val="FFFFFF">
              <a:alpha val="73000"/>
            </a:srgbClr>
          </a:solidFill>
          <a:ln w="3175" cap="flat" cmpd="sng" algn="ctr">
            <a:solidFill>
              <a:srgbClr val="195A80"/>
            </a:solidFill>
            <a:prstDash val="solid"/>
          </a:ln>
          <a:effectLst/>
        </p:spPr>
        <p:txBody>
          <a:bodyPr rtlCol="0" anchor="ctr"/>
          <a:lstStyle/>
          <a:p>
            <a:pPr algn="ctr" fontAlgn="auto">
              <a:spcBef>
                <a:spcPts val="0"/>
              </a:spcBef>
              <a:spcAft>
                <a:spcPts val="0"/>
              </a:spcAft>
              <a:defRPr/>
            </a:pPr>
            <a:r>
              <a:rPr lang="de-DE" sz="1100" i="1" kern="0" dirty="0">
                <a:solidFill>
                  <a:srgbClr val="0F1F28"/>
                </a:solidFill>
                <a:latin typeface="IBM Plex Sans" panose="020B0503050203000203" pitchFamily="34" charset="0"/>
                <a:ea typeface="ＭＳ Ｐゴシック" charset="-128"/>
              </a:rPr>
              <a:t>New </a:t>
            </a:r>
            <a:r>
              <a:rPr lang="de-DE" sz="1100" i="1" kern="0" dirty="0" err="1">
                <a:solidFill>
                  <a:srgbClr val="0F1F28"/>
                </a:solidFill>
                <a:latin typeface="IBM Plex Sans" panose="020B0503050203000203" pitchFamily="34" charset="0"/>
                <a:ea typeface="ＭＳ Ｐゴシック" charset="-128"/>
              </a:rPr>
              <a:t>models</a:t>
            </a:r>
            <a:r>
              <a:rPr lang="de-DE" sz="1100" i="1" kern="0" dirty="0">
                <a:solidFill>
                  <a:srgbClr val="0F1F28"/>
                </a:solidFill>
                <a:latin typeface="IBM Plex Sans" panose="020B0503050203000203" pitchFamily="34" charset="0"/>
                <a:ea typeface="ＭＳ Ｐゴシック" charset="-128"/>
              </a:rPr>
              <a:t>, </a:t>
            </a:r>
            <a:r>
              <a:rPr lang="de-DE" sz="1100" i="1" kern="0" dirty="0" err="1">
                <a:solidFill>
                  <a:srgbClr val="0F1F28"/>
                </a:solidFill>
                <a:latin typeface="IBM Plex Sans" panose="020B0503050203000203" pitchFamily="34" charset="0"/>
                <a:ea typeface="ＭＳ Ｐゴシック" charset="-128"/>
              </a:rPr>
              <a:t>speed</a:t>
            </a:r>
            <a:r>
              <a:rPr lang="de-DE" sz="1100" i="1" kern="0" dirty="0">
                <a:solidFill>
                  <a:srgbClr val="0F1F28"/>
                </a:solidFill>
                <a:latin typeface="IBM Plex Sans" panose="020B0503050203000203" pitchFamily="34" charset="0"/>
                <a:ea typeface="ＭＳ Ｐゴシック" charset="-128"/>
              </a:rPr>
              <a:t>, </a:t>
            </a:r>
            <a:r>
              <a:rPr lang="de-DE" sz="1100" i="1" kern="0" dirty="0" err="1">
                <a:solidFill>
                  <a:srgbClr val="0F1F28"/>
                </a:solidFill>
                <a:latin typeface="IBM Plex Sans" panose="020B0503050203000203" pitchFamily="34" charset="0"/>
                <a:ea typeface="ＭＳ Ｐゴシック" charset="-128"/>
              </a:rPr>
              <a:t>functions</a:t>
            </a:r>
            <a:r>
              <a:rPr lang="de-DE" sz="1100" i="1" kern="0" dirty="0">
                <a:solidFill>
                  <a:srgbClr val="0F1F28"/>
                </a:solidFill>
                <a:latin typeface="IBM Plex Sans" panose="020B0503050203000203" pitchFamily="34" charset="0"/>
                <a:ea typeface="ＭＳ Ｐゴシック" charset="-128"/>
              </a:rPr>
              <a:t>, </a:t>
            </a:r>
            <a:r>
              <a:rPr lang="de-DE" sz="1100" i="1" kern="0" dirty="0" err="1">
                <a:solidFill>
                  <a:srgbClr val="0F1F28"/>
                </a:solidFill>
                <a:latin typeface="IBM Plex Sans" panose="020B0503050203000203" pitchFamily="34" charset="0"/>
                <a:ea typeface="ＭＳ Ｐゴシック" charset="-128"/>
              </a:rPr>
              <a:t>channel</a:t>
            </a:r>
            <a:endParaRPr lang="en-US" sz="1100" i="1" kern="0" dirty="0">
              <a:solidFill>
                <a:srgbClr val="0F1F28"/>
              </a:solidFill>
              <a:latin typeface="IBM Plex Sans" panose="020B0503050203000203" pitchFamily="34" charset="0"/>
              <a:ea typeface="ＭＳ Ｐゴシック" charset="-128"/>
            </a:endParaRPr>
          </a:p>
        </p:txBody>
      </p:sp>
      <p:sp>
        <p:nvSpPr>
          <p:cNvPr id="310" name="TextBox 309">
            <a:extLst>
              <a:ext uri="{FF2B5EF4-FFF2-40B4-BE49-F238E27FC236}">
                <a16:creationId xmlns:a16="http://schemas.microsoft.com/office/drawing/2014/main" id="{5E89CE86-0514-4237-8167-855DE08EF135}"/>
              </a:ext>
            </a:extLst>
          </p:cNvPr>
          <p:cNvSpPr txBox="1"/>
          <p:nvPr/>
        </p:nvSpPr>
        <p:spPr>
          <a:xfrm>
            <a:off x="6081885" y="3452537"/>
            <a:ext cx="972317" cy="430887"/>
          </a:xfrm>
          <a:prstGeom prst="rect">
            <a:avLst/>
          </a:prstGeom>
          <a:noFill/>
        </p:spPr>
        <p:txBody>
          <a:bodyPr wrap="square" lIns="0" tIns="0" rIns="0" bIns="0" rtlCol="0">
            <a:spAutoFit/>
          </a:bodyPr>
          <a:lstStyle/>
          <a:p>
            <a:pPr defTabSz="685800" fontAlgn="auto">
              <a:spcBef>
                <a:spcPts val="0"/>
              </a:spcBef>
              <a:spcAft>
                <a:spcPts val="0"/>
              </a:spcAft>
              <a:defRPr/>
            </a:pPr>
            <a:r>
              <a:rPr lang="de-DE" sz="1400" dirty="0" err="1">
                <a:solidFill>
                  <a:srgbClr val="0F1F28"/>
                </a:solidFill>
                <a:latin typeface="IBM Plex Sans" panose="020B0503050203000203" pitchFamily="34" charset="0"/>
                <a:ea typeface="ＭＳ Ｐゴシック" charset="-128"/>
                <a:cs typeface="Helvetica" panose="020B0604020202020204" pitchFamily="34" charset="0"/>
              </a:rPr>
              <a:t>IoT</a:t>
            </a:r>
            <a:r>
              <a:rPr lang="de-DE" sz="1400" dirty="0">
                <a:solidFill>
                  <a:srgbClr val="0F1F28"/>
                </a:solidFill>
                <a:latin typeface="IBM Plex Sans" panose="020B0503050203000203" pitchFamily="34" charset="0"/>
                <a:ea typeface="ＭＳ Ｐゴシック" charset="-128"/>
                <a:cs typeface="Helvetica" panose="020B0604020202020204" pitchFamily="34" charset="0"/>
              </a:rPr>
              <a:t> </a:t>
            </a:r>
            <a:r>
              <a:rPr lang="de-DE" sz="1400" dirty="0" err="1">
                <a:solidFill>
                  <a:srgbClr val="0F1F28"/>
                </a:solidFill>
                <a:latin typeface="IBM Plex Sans" panose="020B0503050203000203" pitchFamily="34" charset="0"/>
                <a:ea typeface="ＭＳ Ｐゴシック" charset="-128"/>
                <a:cs typeface="Helvetica" panose="020B0604020202020204" pitchFamily="34" charset="0"/>
              </a:rPr>
              <a:t>Platform</a:t>
            </a:r>
            <a:endParaRPr lang="en-US" sz="1400" dirty="0">
              <a:solidFill>
                <a:srgbClr val="0F1F28"/>
              </a:solidFill>
              <a:latin typeface="IBM Plex Sans" panose="020B0503050203000203" pitchFamily="34" charset="0"/>
              <a:ea typeface="ＭＳ Ｐゴシック" charset="-128"/>
              <a:cs typeface="Helvetica" panose="020B0604020202020204" pitchFamily="34" charset="0"/>
            </a:endParaRPr>
          </a:p>
        </p:txBody>
      </p:sp>
      <p:sp>
        <p:nvSpPr>
          <p:cNvPr id="311" name="Trapezoid 310">
            <a:extLst>
              <a:ext uri="{FF2B5EF4-FFF2-40B4-BE49-F238E27FC236}">
                <a16:creationId xmlns:a16="http://schemas.microsoft.com/office/drawing/2014/main" id="{2ACC63BE-7B0A-43DE-BAF7-B8A8F3F2EC4A}"/>
              </a:ext>
            </a:extLst>
          </p:cNvPr>
          <p:cNvSpPr/>
          <p:nvPr/>
        </p:nvSpPr>
        <p:spPr>
          <a:xfrm rot="15819555">
            <a:off x="3151817" y="3599492"/>
            <a:ext cx="361050" cy="3215668"/>
          </a:xfrm>
          <a:prstGeom prst="trapezoid">
            <a:avLst>
              <a:gd name="adj" fmla="val 32135"/>
            </a:avLst>
          </a:prstGeom>
          <a:solidFill>
            <a:srgbClr val="E4E4E4"/>
          </a:solidFill>
          <a:ln w="25400" cap="flat" cmpd="sng" algn="ctr">
            <a:noFill/>
            <a:prstDash val="solid"/>
          </a:ln>
          <a:effectLst/>
        </p:spPr>
        <p:txBody>
          <a:bodyPr rtlCol="0" anchor="ctr"/>
          <a:lstStyle/>
          <a:p>
            <a:pPr algn="ctr" fontAlgn="auto">
              <a:spcBef>
                <a:spcPts val="0"/>
              </a:spcBef>
              <a:spcAft>
                <a:spcPts val="0"/>
              </a:spcAft>
              <a:defRPr/>
            </a:pPr>
            <a:endParaRPr lang="en-US" kern="0">
              <a:solidFill>
                <a:prstClr val="white"/>
              </a:solidFill>
              <a:latin typeface="IBM Plex Sans" panose="020B0503050203000203" pitchFamily="34" charset="0"/>
              <a:ea typeface="ＭＳ Ｐゴシック" charset="-128"/>
            </a:endParaRPr>
          </a:p>
        </p:txBody>
      </p:sp>
      <p:sp>
        <p:nvSpPr>
          <p:cNvPr id="312" name="Trapezoid 311">
            <a:extLst>
              <a:ext uri="{FF2B5EF4-FFF2-40B4-BE49-F238E27FC236}">
                <a16:creationId xmlns:a16="http://schemas.microsoft.com/office/drawing/2014/main" id="{F5618D1F-EB93-4082-B9A7-7E9124CFB14E}"/>
              </a:ext>
            </a:extLst>
          </p:cNvPr>
          <p:cNvSpPr/>
          <p:nvPr/>
        </p:nvSpPr>
        <p:spPr>
          <a:xfrm rot="15735911">
            <a:off x="5761381" y="3803251"/>
            <a:ext cx="498442" cy="2292117"/>
          </a:xfrm>
          <a:prstGeom prst="trapezoid">
            <a:avLst>
              <a:gd name="adj" fmla="val 26000"/>
            </a:avLst>
          </a:prstGeom>
          <a:solidFill>
            <a:srgbClr val="E4E4E4"/>
          </a:solidFill>
          <a:ln w="25400" cap="flat" cmpd="sng" algn="ctr">
            <a:noFill/>
            <a:prstDash val="solid"/>
          </a:ln>
          <a:effectLst/>
        </p:spPr>
        <p:txBody>
          <a:bodyPr rtlCol="0" anchor="ctr"/>
          <a:lstStyle/>
          <a:p>
            <a:pPr algn="ctr" fontAlgn="auto">
              <a:spcBef>
                <a:spcPts val="0"/>
              </a:spcBef>
              <a:spcAft>
                <a:spcPts val="0"/>
              </a:spcAft>
              <a:defRPr/>
            </a:pPr>
            <a:endParaRPr lang="en-US" kern="0">
              <a:solidFill>
                <a:prstClr val="white"/>
              </a:solidFill>
              <a:latin typeface="IBM Plex Sans" panose="020B0503050203000203" pitchFamily="34" charset="0"/>
              <a:ea typeface="ＭＳ Ｐゴシック" charset="-128"/>
            </a:endParaRPr>
          </a:p>
        </p:txBody>
      </p:sp>
      <p:sp>
        <p:nvSpPr>
          <p:cNvPr id="313" name="Rectangle: Rounded Corners 16">
            <a:extLst>
              <a:ext uri="{FF2B5EF4-FFF2-40B4-BE49-F238E27FC236}">
                <a16:creationId xmlns:a16="http://schemas.microsoft.com/office/drawing/2014/main" id="{2C767CE1-858C-4C72-B18C-248A11B32146}"/>
              </a:ext>
            </a:extLst>
          </p:cNvPr>
          <p:cNvSpPr/>
          <p:nvPr/>
        </p:nvSpPr>
        <p:spPr>
          <a:xfrm>
            <a:off x="683125" y="4838634"/>
            <a:ext cx="1208458" cy="1057702"/>
          </a:xfrm>
          <a:prstGeom prst="roundRect">
            <a:avLst>
              <a:gd name="adj" fmla="val 9409"/>
            </a:avLst>
          </a:prstGeom>
          <a:solidFill>
            <a:srgbClr val="FFFFFF"/>
          </a:solidFill>
          <a:ln w="3175" cap="flat" cmpd="sng" algn="ctr">
            <a:solidFill>
              <a:srgbClr val="195A80"/>
            </a:solidFill>
            <a:prstDash val="solid"/>
          </a:ln>
          <a:effectLst/>
        </p:spPr>
        <p:txBody>
          <a:bodyPr rtlCol="0" anchor="ctr"/>
          <a:lstStyle/>
          <a:p>
            <a:pPr fontAlgn="auto">
              <a:spcBef>
                <a:spcPts val="0"/>
              </a:spcBef>
              <a:spcAft>
                <a:spcPts val="0"/>
              </a:spcAft>
              <a:defRPr/>
            </a:pPr>
            <a:r>
              <a:rPr lang="en-US" sz="900" b="1" kern="0" dirty="0">
                <a:solidFill>
                  <a:srgbClr val="0F1F28"/>
                </a:solidFill>
                <a:latin typeface="IBM Plex Sans" panose="020B0503050203000203" pitchFamily="34" charset="0"/>
                <a:ea typeface="ＭＳ Ｐゴシック" charset="-128"/>
              </a:rPr>
              <a:t>Containerized </a:t>
            </a:r>
            <a:br>
              <a:rPr lang="en-US" sz="900" b="1" kern="0" dirty="0">
                <a:solidFill>
                  <a:srgbClr val="0F1F28"/>
                </a:solidFill>
                <a:latin typeface="IBM Plex Sans" panose="020B0503050203000203" pitchFamily="34" charset="0"/>
                <a:ea typeface="ＭＳ Ｐゴシック" charset="-128"/>
              </a:rPr>
            </a:br>
            <a:r>
              <a:rPr lang="en-US" sz="900" b="1" kern="0" dirty="0">
                <a:solidFill>
                  <a:srgbClr val="0F1F28"/>
                </a:solidFill>
                <a:latin typeface="IBM Plex Sans" panose="020B0503050203000203" pitchFamily="34" charset="0"/>
                <a:ea typeface="ＭＳ Ｐゴシック" charset="-128"/>
              </a:rPr>
              <a:t>SW functionality:</a:t>
            </a:r>
          </a:p>
          <a:p>
            <a:pPr marL="182563" indent="-182563" fontAlgn="auto">
              <a:spcBef>
                <a:spcPts val="0"/>
              </a:spcBef>
              <a:spcAft>
                <a:spcPts val="0"/>
              </a:spcAft>
              <a:buSzPct val="75000"/>
              <a:buFont typeface="Wingdings" panose="05000000000000000000" pitchFamily="2" charset="2"/>
              <a:buChar char=""/>
              <a:defRPr/>
            </a:pPr>
            <a:r>
              <a:rPr lang="en-US" sz="900" kern="0" dirty="0">
                <a:solidFill>
                  <a:srgbClr val="0F1F28"/>
                </a:solidFill>
                <a:latin typeface="IBM Plex Sans" panose="020B0503050203000203" pitchFamily="34" charset="0"/>
                <a:ea typeface="ＭＳ Ｐゴシック" charset="-128"/>
              </a:rPr>
              <a:t>Rules</a:t>
            </a:r>
          </a:p>
          <a:p>
            <a:pPr marL="182563" indent="-182563" fontAlgn="auto">
              <a:spcBef>
                <a:spcPts val="0"/>
              </a:spcBef>
              <a:spcAft>
                <a:spcPts val="0"/>
              </a:spcAft>
              <a:buSzPct val="75000"/>
              <a:buFont typeface="Wingdings" panose="05000000000000000000" pitchFamily="2" charset="2"/>
              <a:buChar char=""/>
              <a:defRPr/>
            </a:pPr>
            <a:r>
              <a:rPr lang="en-US" sz="900" kern="0" dirty="0">
                <a:solidFill>
                  <a:srgbClr val="0F1F28"/>
                </a:solidFill>
                <a:latin typeface="IBM Plex Sans" panose="020B0503050203000203" pitchFamily="34" charset="0"/>
                <a:ea typeface="ＭＳ Ｐゴシック" charset="-128"/>
              </a:rPr>
              <a:t>Store</a:t>
            </a:r>
          </a:p>
          <a:p>
            <a:pPr marL="182563" indent="-182563" fontAlgn="auto">
              <a:spcBef>
                <a:spcPts val="0"/>
              </a:spcBef>
              <a:spcAft>
                <a:spcPts val="0"/>
              </a:spcAft>
              <a:buSzPct val="75000"/>
              <a:buFont typeface="Wingdings" panose="05000000000000000000" pitchFamily="2" charset="2"/>
              <a:buChar char=""/>
              <a:defRPr/>
            </a:pPr>
            <a:r>
              <a:rPr lang="en-US" sz="900" kern="0" dirty="0">
                <a:solidFill>
                  <a:srgbClr val="0F1F28"/>
                </a:solidFill>
                <a:latin typeface="IBM Plex Sans" panose="020B0503050203000203" pitchFamily="34" charset="0"/>
                <a:ea typeface="ＭＳ Ｐゴシック" charset="-128"/>
              </a:rPr>
              <a:t>Analytics scoring</a:t>
            </a:r>
          </a:p>
          <a:p>
            <a:pPr marL="182563" indent="-182563" fontAlgn="auto">
              <a:spcBef>
                <a:spcPts val="0"/>
              </a:spcBef>
              <a:spcAft>
                <a:spcPts val="0"/>
              </a:spcAft>
              <a:buSzPct val="75000"/>
              <a:buFont typeface="Wingdings" panose="05000000000000000000" pitchFamily="2" charset="2"/>
              <a:buChar char=""/>
              <a:defRPr/>
            </a:pPr>
            <a:r>
              <a:rPr lang="en-US" sz="900" kern="0" dirty="0">
                <a:solidFill>
                  <a:srgbClr val="0F1F28"/>
                </a:solidFill>
                <a:latin typeface="IBM Plex Sans" panose="020B0503050203000203" pitchFamily="34" charset="0"/>
                <a:ea typeface="ＭＳ Ｐゴシック" charset="-128"/>
              </a:rPr>
              <a:t>Filtering</a:t>
            </a:r>
            <a:endParaRPr lang="en-US" sz="900" kern="0" dirty="0">
              <a:solidFill>
                <a:prstClr val="white"/>
              </a:solidFill>
              <a:latin typeface="IBM Plex Sans" panose="020B0503050203000203" pitchFamily="34" charset="0"/>
              <a:ea typeface="ＭＳ Ｐゴシック" charset="-128"/>
            </a:endParaRPr>
          </a:p>
        </p:txBody>
      </p:sp>
      <p:sp>
        <p:nvSpPr>
          <p:cNvPr id="314" name="Rectangle: Rounded Corners 107">
            <a:extLst>
              <a:ext uri="{FF2B5EF4-FFF2-40B4-BE49-F238E27FC236}">
                <a16:creationId xmlns:a16="http://schemas.microsoft.com/office/drawing/2014/main" id="{CDF3E1C0-33F2-416A-BC9B-2A1BE0D33F0B}"/>
              </a:ext>
            </a:extLst>
          </p:cNvPr>
          <p:cNvSpPr/>
          <p:nvPr/>
        </p:nvSpPr>
        <p:spPr>
          <a:xfrm>
            <a:off x="4083558" y="4709397"/>
            <a:ext cx="1321506" cy="1198222"/>
          </a:xfrm>
          <a:prstGeom prst="roundRect">
            <a:avLst>
              <a:gd name="adj" fmla="val 9409"/>
            </a:avLst>
          </a:prstGeom>
          <a:solidFill>
            <a:srgbClr val="FFFFFF"/>
          </a:solidFill>
          <a:ln w="3175" cap="flat" cmpd="sng" algn="ctr">
            <a:solidFill>
              <a:srgbClr val="195A80"/>
            </a:solidFill>
            <a:prstDash val="solid"/>
          </a:ln>
          <a:effectLst/>
        </p:spPr>
        <p:txBody>
          <a:bodyPr rtlCol="0" anchor="ctr"/>
          <a:lstStyle/>
          <a:p>
            <a:pPr fontAlgn="auto">
              <a:spcBef>
                <a:spcPts val="0"/>
              </a:spcBef>
              <a:spcAft>
                <a:spcPts val="0"/>
              </a:spcAft>
              <a:defRPr/>
            </a:pPr>
            <a:r>
              <a:rPr lang="en-US" sz="900" b="1" kern="0" dirty="0">
                <a:solidFill>
                  <a:srgbClr val="0F1F28"/>
                </a:solidFill>
                <a:latin typeface="IBM Plex Sans" panose="020B0503050203000203" pitchFamily="34" charset="0"/>
                <a:ea typeface="ＭＳ Ｐゴシック" charset="-128"/>
              </a:rPr>
              <a:t>In-plant or remote functionality:</a:t>
            </a:r>
          </a:p>
          <a:p>
            <a:pPr marL="182563" indent="-182563" fontAlgn="auto">
              <a:spcBef>
                <a:spcPts val="0"/>
              </a:spcBef>
              <a:spcAft>
                <a:spcPts val="0"/>
              </a:spcAft>
              <a:buSzPct val="75000"/>
              <a:buFont typeface="Wingdings" panose="05000000000000000000" pitchFamily="2" charset="2"/>
              <a:buChar char=""/>
              <a:defRPr/>
            </a:pPr>
            <a:r>
              <a:rPr lang="en-GB" sz="900" kern="0" dirty="0">
                <a:solidFill>
                  <a:srgbClr val="0F1F28"/>
                </a:solidFill>
                <a:latin typeface="IBM Plex Sans" panose="020B0503050203000203" pitchFamily="34" charset="0"/>
                <a:ea typeface="ＭＳ Ｐゴシック" charset="-128"/>
              </a:rPr>
              <a:t>Connectivity</a:t>
            </a:r>
          </a:p>
          <a:p>
            <a:pPr marL="182563" indent="-182563" fontAlgn="auto">
              <a:spcBef>
                <a:spcPts val="0"/>
              </a:spcBef>
              <a:spcAft>
                <a:spcPts val="0"/>
              </a:spcAft>
              <a:buSzPct val="75000"/>
              <a:buFont typeface="Wingdings" panose="05000000000000000000" pitchFamily="2" charset="2"/>
              <a:buChar char=""/>
              <a:defRPr/>
            </a:pPr>
            <a:r>
              <a:rPr lang="en-GB" sz="900" kern="0" dirty="0">
                <a:solidFill>
                  <a:srgbClr val="0F1F28"/>
                </a:solidFill>
                <a:latin typeface="IBM Plex Sans" panose="020B0503050203000203" pitchFamily="34" charset="0"/>
                <a:ea typeface="ＭＳ Ｐゴシック" charset="-128"/>
              </a:rPr>
              <a:t>Data collection</a:t>
            </a:r>
          </a:p>
          <a:p>
            <a:pPr marL="182563" indent="-182563" fontAlgn="auto">
              <a:spcBef>
                <a:spcPts val="0"/>
              </a:spcBef>
              <a:spcAft>
                <a:spcPts val="0"/>
              </a:spcAft>
              <a:buSzPct val="75000"/>
              <a:buFont typeface="Wingdings" panose="05000000000000000000" pitchFamily="2" charset="2"/>
              <a:buChar char=""/>
              <a:defRPr/>
            </a:pPr>
            <a:r>
              <a:rPr lang="en-GB" sz="900" kern="0" dirty="0">
                <a:solidFill>
                  <a:srgbClr val="0F1F28"/>
                </a:solidFill>
                <a:latin typeface="IBM Plex Sans" panose="020B0503050203000203" pitchFamily="34" charset="0"/>
                <a:ea typeface="ＭＳ Ｐゴシック" charset="-128"/>
              </a:rPr>
              <a:t>Conditional Monitoring</a:t>
            </a:r>
          </a:p>
          <a:p>
            <a:pPr marL="182563" indent="-182563" fontAlgn="auto">
              <a:spcBef>
                <a:spcPts val="0"/>
              </a:spcBef>
              <a:spcAft>
                <a:spcPts val="0"/>
              </a:spcAft>
              <a:buSzPct val="75000"/>
              <a:buFont typeface="Wingdings" panose="05000000000000000000" pitchFamily="2" charset="2"/>
              <a:buChar char=""/>
              <a:defRPr/>
            </a:pPr>
            <a:r>
              <a:rPr lang="en-GB" sz="900" kern="0" dirty="0">
                <a:solidFill>
                  <a:srgbClr val="0F1F28"/>
                </a:solidFill>
                <a:latin typeface="IBM Plex Sans" panose="020B0503050203000203" pitchFamily="34" charset="0"/>
                <a:ea typeface="ＭＳ Ｐゴシック" charset="-128"/>
              </a:rPr>
              <a:t>Predictive analytics</a:t>
            </a:r>
          </a:p>
        </p:txBody>
      </p:sp>
      <p:sp>
        <p:nvSpPr>
          <p:cNvPr id="315" name="Rectangle: Rounded Corners 108">
            <a:extLst>
              <a:ext uri="{FF2B5EF4-FFF2-40B4-BE49-F238E27FC236}">
                <a16:creationId xmlns:a16="http://schemas.microsoft.com/office/drawing/2014/main" id="{BE75481C-0464-4C55-806B-36B41BBBA9B7}"/>
              </a:ext>
            </a:extLst>
          </p:cNvPr>
          <p:cNvSpPr/>
          <p:nvPr/>
        </p:nvSpPr>
        <p:spPr>
          <a:xfrm>
            <a:off x="6912842" y="4312855"/>
            <a:ext cx="1270306" cy="1005499"/>
          </a:xfrm>
          <a:prstGeom prst="roundRect">
            <a:avLst>
              <a:gd name="adj" fmla="val 9409"/>
            </a:avLst>
          </a:prstGeom>
          <a:solidFill>
            <a:srgbClr val="FFFFFF"/>
          </a:solidFill>
          <a:ln w="3175" cap="flat" cmpd="sng" algn="ctr">
            <a:solidFill>
              <a:srgbClr val="195A80"/>
            </a:solidFill>
            <a:prstDash val="solid"/>
          </a:ln>
          <a:effectLst/>
        </p:spPr>
        <p:txBody>
          <a:bodyPr rtlCol="0" anchor="ctr"/>
          <a:lstStyle/>
          <a:p>
            <a:pPr fontAlgn="auto">
              <a:spcBef>
                <a:spcPts val="0"/>
              </a:spcBef>
              <a:spcAft>
                <a:spcPts val="0"/>
              </a:spcAft>
              <a:defRPr/>
            </a:pPr>
            <a:r>
              <a:rPr lang="en-US" sz="900" b="1" kern="0" dirty="0">
                <a:solidFill>
                  <a:srgbClr val="0F1F28"/>
                </a:solidFill>
                <a:latin typeface="IBM Plex Sans" panose="020B0503050203000203" pitchFamily="34" charset="0"/>
                <a:ea typeface="ＭＳ Ｐゴシック" charset="-128"/>
              </a:rPr>
              <a:t>Cognitive </a:t>
            </a:r>
            <a:r>
              <a:rPr lang="en-US" sz="900" b="1" kern="0" dirty="0" err="1">
                <a:solidFill>
                  <a:srgbClr val="0F1F28"/>
                </a:solidFill>
                <a:latin typeface="IBM Plex Sans" panose="020B0503050203000203" pitchFamily="34" charset="0"/>
                <a:ea typeface="ＭＳ Ｐゴシック" charset="-128"/>
              </a:rPr>
              <a:t>IoT</a:t>
            </a:r>
            <a:r>
              <a:rPr lang="en-US" sz="900" b="1" kern="0" dirty="0">
                <a:solidFill>
                  <a:srgbClr val="0F1F28"/>
                </a:solidFill>
                <a:latin typeface="IBM Plex Sans" panose="020B0503050203000203" pitchFamily="34" charset="0"/>
                <a:ea typeface="ＭＳ Ｐゴシック" charset="-128"/>
              </a:rPr>
              <a:t> </a:t>
            </a:r>
            <a:br>
              <a:rPr lang="en-US" sz="900" b="1" kern="0" dirty="0">
                <a:solidFill>
                  <a:srgbClr val="0F1F28"/>
                </a:solidFill>
                <a:latin typeface="IBM Plex Sans" panose="020B0503050203000203" pitchFamily="34" charset="0"/>
                <a:ea typeface="ＭＳ Ｐゴシック" charset="-128"/>
              </a:rPr>
            </a:br>
            <a:r>
              <a:rPr lang="en-US" sz="900" b="1" kern="0" dirty="0">
                <a:solidFill>
                  <a:srgbClr val="0F1F28"/>
                </a:solidFill>
                <a:latin typeface="IBM Plex Sans" panose="020B0503050203000203" pitchFamily="34" charset="0"/>
                <a:ea typeface="ＭＳ Ｐゴシック" charset="-128"/>
              </a:rPr>
              <a:t>functionality:</a:t>
            </a:r>
          </a:p>
          <a:p>
            <a:pPr marL="182563" indent="-182563" fontAlgn="auto">
              <a:spcBef>
                <a:spcPts val="0"/>
              </a:spcBef>
              <a:spcAft>
                <a:spcPts val="0"/>
              </a:spcAft>
              <a:buSzPct val="75000"/>
              <a:buFont typeface="Wingdings" panose="05000000000000000000" pitchFamily="2" charset="2"/>
              <a:buChar char=""/>
              <a:defRPr/>
            </a:pPr>
            <a:r>
              <a:rPr lang="en-US" sz="900" kern="0" dirty="0">
                <a:solidFill>
                  <a:srgbClr val="0F1F28"/>
                </a:solidFill>
                <a:latin typeface="IBM Plex Sans" panose="020B0503050203000203" pitchFamily="34" charset="0"/>
                <a:ea typeface="ＭＳ Ｐゴシック" charset="-128"/>
              </a:rPr>
              <a:t>Innovation</a:t>
            </a:r>
          </a:p>
          <a:p>
            <a:pPr marL="182563" indent="-182563" fontAlgn="auto">
              <a:spcBef>
                <a:spcPts val="0"/>
              </a:spcBef>
              <a:spcAft>
                <a:spcPts val="0"/>
              </a:spcAft>
              <a:buSzPct val="75000"/>
              <a:buFont typeface="Wingdings" panose="05000000000000000000" pitchFamily="2" charset="2"/>
              <a:buChar char=""/>
              <a:defRPr/>
            </a:pPr>
            <a:r>
              <a:rPr lang="en-US" sz="900" kern="0" dirty="0">
                <a:solidFill>
                  <a:srgbClr val="0F1F28"/>
                </a:solidFill>
                <a:latin typeface="IBM Plex Sans" panose="020B0503050203000203" pitchFamily="34" charset="0"/>
                <a:ea typeface="ＭＳ Ｐゴシック" charset="-128"/>
              </a:rPr>
              <a:t>Disruption</a:t>
            </a:r>
          </a:p>
          <a:p>
            <a:pPr marL="182563" indent="-182563" fontAlgn="auto">
              <a:spcBef>
                <a:spcPts val="0"/>
              </a:spcBef>
              <a:spcAft>
                <a:spcPts val="0"/>
              </a:spcAft>
              <a:buSzPct val="75000"/>
              <a:buFont typeface="Wingdings" panose="05000000000000000000" pitchFamily="2" charset="2"/>
              <a:buChar char=""/>
              <a:defRPr/>
            </a:pPr>
            <a:r>
              <a:rPr lang="en-US" sz="900" kern="0" dirty="0">
                <a:solidFill>
                  <a:srgbClr val="0F1F28"/>
                </a:solidFill>
                <a:latin typeface="IBM Plex Sans" panose="020B0503050203000203" pitchFamily="34" charset="0"/>
                <a:ea typeface="ＭＳ Ｐゴシック" charset="-128"/>
              </a:rPr>
              <a:t>Scalability</a:t>
            </a:r>
          </a:p>
        </p:txBody>
      </p:sp>
      <p:sp>
        <p:nvSpPr>
          <p:cNvPr id="316" name="TextBox 315">
            <a:extLst>
              <a:ext uri="{FF2B5EF4-FFF2-40B4-BE49-F238E27FC236}">
                <a16:creationId xmlns:a16="http://schemas.microsoft.com/office/drawing/2014/main" id="{99A9203F-FA4B-4CAB-8073-A8AA9D775E06}"/>
              </a:ext>
            </a:extLst>
          </p:cNvPr>
          <p:cNvSpPr txBox="1"/>
          <p:nvPr/>
        </p:nvSpPr>
        <p:spPr>
          <a:xfrm>
            <a:off x="673823" y="2320825"/>
            <a:ext cx="708985" cy="92333"/>
          </a:xfrm>
          <a:prstGeom prst="rect">
            <a:avLst/>
          </a:prstGeom>
          <a:noFill/>
        </p:spPr>
        <p:txBody>
          <a:bodyPr wrap="square" lIns="0" tIns="0" rIns="0" bIns="0" rtlCol="0">
            <a:spAutoFit/>
          </a:bodyPr>
          <a:lstStyle/>
          <a:p>
            <a:pPr defTabSz="685800" fontAlgn="auto">
              <a:spcBef>
                <a:spcPts val="0"/>
              </a:spcBef>
              <a:spcAft>
                <a:spcPts val="0"/>
              </a:spcAft>
              <a:defRPr/>
            </a:pPr>
            <a:r>
              <a:rPr lang="de-DE" sz="600" dirty="0">
                <a:solidFill>
                  <a:srgbClr val="0F1F28"/>
                </a:solidFill>
                <a:latin typeface="IBM Plex Sans" panose="020B0503050203000203" pitchFamily="34" charset="0"/>
                <a:ea typeface="ＭＳ Ｐゴシック" charset="-128"/>
                <a:cs typeface="Helvetica" panose="020B0604020202020204" pitchFamily="34" charset="0"/>
              </a:rPr>
              <a:t>Edge - Level</a:t>
            </a:r>
            <a:endParaRPr lang="en-US" sz="600" dirty="0">
              <a:solidFill>
                <a:srgbClr val="0F1F28"/>
              </a:solidFill>
              <a:latin typeface="IBM Plex Sans" panose="020B0503050203000203" pitchFamily="34" charset="0"/>
              <a:ea typeface="ＭＳ Ｐゴシック" charset="-128"/>
              <a:cs typeface="Helvetica" panose="020B0604020202020204" pitchFamily="34" charset="0"/>
            </a:endParaRPr>
          </a:p>
        </p:txBody>
      </p:sp>
      <p:sp>
        <p:nvSpPr>
          <p:cNvPr id="317" name="TextBox 316">
            <a:extLst>
              <a:ext uri="{FF2B5EF4-FFF2-40B4-BE49-F238E27FC236}">
                <a16:creationId xmlns:a16="http://schemas.microsoft.com/office/drawing/2014/main" id="{8A1BF1B4-B9B3-4091-83BB-B266C29496BE}"/>
              </a:ext>
            </a:extLst>
          </p:cNvPr>
          <p:cNvSpPr txBox="1"/>
          <p:nvPr/>
        </p:nvSpPr>
        <p:spPr>
          <a:xfrm>
            <a:off x="2137091" y="2307206"/>
            <a:ext cx="708985" cy="92333"/>
          </a:xfrm>
          <a:prstGeom prst="rect">
            <a:avLst/>
          </a:prstGeom>
          <a:noFill/>
        </p:spPr>
        <p:txBody>
          <a:bodyPr wrap="square" lIns="0" tIns="0" rIns="0" bIns="0" rtlCol="0">
            <a:spAutoFit/>
          </a:bodyPr>
          <a:lstStyle/>
          <a:p>
            <a:pPr defTabSz="685800" fontAlgn="auto">
              <a:spcBef>
                <a:spcPts val="0"/>
              </a:spcBef>
              <a:spcAft>
                <a:spcPts val="0"/>
              </a:spcAft>
              <a:defRPr/>
            </a:pPr>
            <a:r>
              <a:rPr lang="de-DE" sz="600" dirty="0">
                <a:solidFill>
                  <a:srgbClr val="0F1F28"/>
                </a:solidFill>
                <a:latin typeface="IBM Plex Sans" panose="020B0503050203000203" pitchFamily="34" charset="0"/>
                <a:ea typeface="ＭＳ Ｐゴシック" charset="-128"/>
                <a:cs typeface="Helvetica" panose="020B0604020202020204" pitchFamily="34" charset="0"/>
              </a:rPr>
              <a:t>Plant - Level</a:t>
            </a:r>
            <a:endParaRPr lang="en-US" sz="600" dirty="0">
              <a:solidFill>
                <a:srgbClr val="0F1F28"/>
              </a:solidFill>
              <a:latin typeface="IBM Plex Sans" panose="020B0503050203000203" pitchFamily="34" charset="0"/>
              <a:ea typeface="ＭＳ Ｐゴシック" charset="-128"/>
              <a:cs typeface="Helvetica" panose="020B0604020202020204" pitchFamily="34" charset="0"/>
            </a:endParaRPr>
          </a:p>
        </p:txBody>
      </p:sp>
      <p:sp>
        <p:nvSpPr>
          <p:cNvPr id="318" name="Oval 317">
            <a:extLst>
              <a:ext uri="{FF2B5EF4-FFF2-40B4-BE49-F238E27FC236}">
                <a16:creationId xmlns:a16="http://schemas.microsoft.com/office/drawing/2014/main" id="{D12CB06A-79FE-42AA-BF8E-8C9D602B2C30}"/>
              </a:ext>
            </a:extLst>
          </p:cNvPr>
          <p:cNvSpPr>
            <a:spLocks noChangeAspect="1"/>
          </p:cNvSpPr>
          <p:nvPr/>
        </p:nvSpPr>
        <p:spPr>
          <a:xfrm>
            <a:off x="2251004" y="2460376"/>
            <a:ext cx="216000" cy="216000"/>
          </a:xfrm>
          <a:prstGeom prst="ellipse">
            <a:avLst/>
          </a:prstGeom>
          <a:solidFill>
            <a:srgbClr val="608EC5"/>
          </a:solidFill>
          <a:ln w="6350" cap="flat" cmpd="sng" algn="ctr">
            <a:solidFill>
              <a:srgbClr val="195A80"/>
            </a:solidFill>
            <a:prstDash val="solid"/>
          </a:ln>
          <a:effectLst/>
        </p:spPr>
        <p:txBody>
          <a:bodyPr rtlCol="0" anchor="ctr"/>
          <a:lstStyle/>
          <a:p>
            <a:pPr algn="ctr" fontAlgn="auto">
              <a:spcBef>
                <a:spcPts val="0"/>
              </a:spcBef>
              <a:spcAft>
                <a:spcPts val="0"/>
              </a:spcAft>
              <a:defRPr/>
            </a:pPr>
            <a:endParaRPr lang="en-US" kern="0">
              <a:solidFill>
                <a:prstClr val="white"/>
              </a:solidFill>
              <a:latin typeface="IBM Plex Sans" panose="020B0503050203000203" pitchFamily="34" charset="0"/>
              <a:ea typeface="ＭＳ Ｐゴシック" charset="-128"/>
            </a:endParaRPr>
          </a:p>
        </p:txBody>
      </p:sp>
      <p:sp>
        <p:nvSpPr>
          <p:cNvPr id="319" name="Isosceles Triangle 318">
            <a:extLst>
              <a:ext uri="{FF2B5EF4-FFF2-40B4-BE49-F238E27FC236}">
                <a16:creationId xmlns:a16="http://schemas.microsoft.com/office/drawing/2014/main" id="{96FE2749-12BB-40D0-A34B-8906D0AD9B4F}"/>
              </a:ext>
            </a:extLst>
          </p:cNvPr>
          <p:cNvSpPr/>
          <p:nvPr/>
        </p:nvSpPr>
        <p:spPr>
          <a:xfrm rot="5400000">
            <a:off x="2309864" y="2529836"/>
            <a:ext cx="144000" cy="72000"/>
          </a:xfrm>
          <a:prstGeom prst="triangle">
            <a:avLst/>
          </a:prstGeom>
          <a:solidFill>
            <a:srgbClr val="FFFFFF"/>
          </a:solidFill>
          <a:ln w="25400" cap="flat" cmpd="sng" algn="ctr">
            <a:noFill/>
            <a:prstDash val="solid"/>
          </a:ln>
          <a:effectLst/>
        </p:spPr>
        <p:txBody>
          <a:bodyPr rtlCol="0" anchor="ctr"/>
          <a:lstStyle/>
          <a:p>
            <a:pPr algn="ctr" fontAlgn="auto">
              <a:spcBef>
                <a:spcPts val="0"/>
              </a:spcBef>
              <a:spcAft>
                <a:spcPts val="0"/>
              </a:spcAft>
              <a:defRPr/>
            </a:pPr>
            <a:endParaRPr lang="en-US" kern="0">
              <a:solidFill>
                <a:prstClr val="white"/>
              </a:solidFill>
              <a:latin typeface="IBM Plex Sans" panose="020B0503050203000203" pitchFamily="34" charset="0"/>
              <a:ea typeface="ＭＳ Ｐゴシック" charset="-128"/>
            </a:endParaRPr>
          </a:p>
        </p:txBody>
      </p:sp>
      <p:sp>
        <p:nvSpPr>
          <p:cNvPr id="320" name="TextBox 319">
            <a:extLst>
              <a:ext uri="{FF2B5EF4-FFF2-40B4-BE49-F238E27FC236}">
                <a16:creationId xmlns:a16="http://schemas.microsoft.com/office/drawing/2014/main" id="{3B61A22C-8611-4DF8-A129-4BD1AE6B32F0}"/>
              </a:ext>
            </a:extLst>
          </p:cNvPr>
          <p:cNvSpPr txBox="1"/>
          <p:nvPr/>
        </p:nvSpPr>
        <p:spPr>
          <a:xfrm>
            <a:off x="2503835" y="2424878"/>
            <a:ext cx="755728" cy="123111"/>
          </a:xfrm>
          <a:prstGeom prst="rect">
            <a:avLst/>
          </a:prstGeom>
          <a:noFill/>
        </p:spPr>
        <p:txBody>
          <a:bodyPr wrap="square" lIns="0" tIns="0" rIns="0" bIns="0" rtlCol="0">
            <a:spAutoFit/>
          </a:bodyPr>
          <a:lstStyle/>
          <a:p>
            <a:pPr defTabSz="685800" fontAlgn="auto">
              <a:spcBef>
                <a:spcPts val="0"/>
              </a:spcBef>
              <a:spcAft>
                <a:spcPts val="0"/>
              </a:spcAft>
              <a:defRPr/>
            </a:pPr>
            <a:r>
              <a:rPr lang="de-DE" sz="800" b="1" dirty="0">
                <a:solidFill>
                  <a:srgbClr val="608EC5"/>
                </a:solidFill>
                <a:latin typeface="IBM Plex Sans" panose="020B0503050203000203" pitchFamily="34" charset="0"/>
                <a:ea typeface="ＭＳ Ｐゴシック" charset="-128"/>
                <a:cs typeface="Helvetica" panose="020B0604020202020204" pitchFamily="34" charset="0"/>
              </a:rPr>
              <a:t>ENTRY POINT:</a:t>
            </a:r>
            <a:endParaRPr lang="en-US" sz="800" b="1" dirty="0">
              <a:solidFill>
                <a:srgbClr val="608EC5"/>
              </a:solidFill>
              <a:latin typeface="IBM Plex Sans" panose="020B0503050203000203" pitchFamily="34" charset="0"/>
              <a:ea typeface="ＭＳ Ｐゴシック" charset="-128"/>
              <a:cs typeface="Helvetica" panose="020B0604020202020204" pitchFamily="34" charset="0"/>
            </a:endParaRPr>
          </a:p>
        </p:txBody>
      </p:sp>
      <p:sp>
        <p:nvSpPr>
          <p:cNvPr id="321" name="TextBox 320">
            <a:extLst>
              <a:ext uri="{FF2B5EF4-FFF2-40B4-BE49-F238E27FC236}">
                <a16:creationId xmlns:a16="http://schemas.microsoft.com/office/drawing/2014/main" id="{28A77E51-5EB3-460B-820F-2BA48B7B452D}"/>
              </a:ext>
            </a:extLst>
          </p:cNvPr>
          <p:cNvSpPr txBox="1"/>
          <p:nvPr/>
        </p:nvSpPr>
        <p:spPr>
          <a:xfrm>
            <a:off x="2507545" y="2561629"/>
            <a:ext cx="755728" cy="215444"/>
          </a:xfrm>
          <a:prstGeom prst="rect">
            <a:avLst/>
          </a:prstGeom>
          <a:noFill/>
        </p:spPr>
        <p:txBody>
          <a:bodyPr wrap="square" lIns="0" tIns="0" rIns="0" bIns="0" rtlCol="0">
            <a:spAutoFit/>
          </a:bodyPr>
          <a:lstStyle/>
          <a:p>
            <a:pPr algn="ctr" fontAlgn="auto">
              <a:spcBef>
                <a:spcPts val="0"/>
              </a:spcBef>
              <a:spcAft>
                <a:spcPts val="0"/>
              </a:spcAft>
              <a:defRPr/>
            </a:pPr>
            <a:r>
              <a:rPr lang="de-DE" sz="1400" b="1" i="1" kern="0" dirty="0" err="1">
                <a:ln w="12700">
                  <a:solidFill>
                    <a:srgbClr val="0F1F28">
                      <a:lumMod val="50000"/>
                      <a:lumOff val="50000"/>
                    </a:srgbClr>
                  </a:solidFill>
                  <a:prstDash val="solid"/>
                </a:ln>
                <a:pattFill prst="dkUpDiag">
                  <a:fgClr>
                    <a:srgbClr val="FFFFFF"/>
                  </a:fgClr>
                  <a:bgClr>
                    <a:srgbClr val="FFFFFF">
                      <a:lumMod val="20000"/>
                      <a:lumOff val="80000"/>
                    </a:srgbClr>
                  </a:bgClr>
                </a:pattFill>
                <a:effectLst>
                  <a:outerShdw dist="38100" dir="2640000" algn="bl" rotWithShape="0">
                    <a:srgbClr val="FFFFFF">
                      <a:lumMod val="75000"/>
                    </a:srgbClr>
                  </a:outerShdw>
                </a:effectLst>
                <a:latin typeface="IBM Plex Sans" panose="020B0503050203000203" pitchFamily="34" charset="0"/>
                <a:ea typeface="ＭＳ Ｐゴシック" charset="-128"/>
              </a:rPr>
              <a:t>Prereq</a:t>
            </a:r>
            <a:endParaRPr lang="en-US" sz="1400" b="1" i="1" kern="0" dirty="0">
              <a:ln w="12700">
                <a:solidFill>
                  <a:srgbClr val="0F1F28">
                    <a:lumMod val="50000"/>
                    <a:lumOff val="50000"/>
                  </a:srgbClr>
                </a:solidFill>
                <a:prstDash val="solid"/>
              </a:ln>
              <a:pattFill prst="dkUpDiag">
                <a:fgClr>
                  <a:srgbClr val="FFFFFF"/>
                </a:fgClr>
                <a:bgClr>
                  <a:srgbClr val="FFFFFF">
                    <a:lumMod val="20000"/>
                    <a:lumOff val="80000"/>
                  </a:srgbClr>
                </a:bgClr>
              </a:pattFill>
              <a:effectLst>
                <a:outerShdw dist="38100" dir="2640000" algn="bl" rotWithShape="0">
                  <a:srgbClr val="FFFFFF">
                    <a:lumMod val="75000"/>
                  </a:srgbClr>
                </a:outerShdw>
              </a:effectLst>
              <a:latin typeface="IBM Plex Sans" panose="020B0503050203000203" pitchFamily="34" charset="0"/>
              <a:ea typeface="ＭＳ Ｐゴシック" charset="-128"/>
            </a:endParaRPr>
          </a:p>
        </p:txBody>
      </p:sp>
      <p:sp>
        <p:nvSpPr>
          <p:cNvPr id="322" name="Rectangle: Rounded Corners 66">
            <a:extLst>
              <a:ext uri="{FF2B5EF4-FFF2-40B4-BE49-F238E27FC236}">
                <a16:creationId xmlns:a16="http://schemas.microsoft.com/office/drawing/2014/main" id="{5E207D93-7CC9-468E-BBF0-4CF18C5DD862}"/>
              </a:ext>
            </a:extLst>
          </p:cNvPr>
          <p:cNvSpPr/>
          <p:nvPr/>
        </p:nvSpPr>
        <p:spPr>
          <a:xfrm>
            <a:off x="2337329" y="4253386"/>
            <a:ext cx="2320342" cy="314628"/>
          </a:xfrm>
          <a:prstGeom prst="roundRect">
            <a:avLst>
              <a:gd name="adj" fmla="val 19554"/>
            </a:avLst>
          </a:prstGeom>
          <a:solidFill>
            <a:srgbClr val="FFFFFF">
              <a:alpha val="73000"/>
            </a:srgbClr>
          </a:solidFill>
          <a:ln w="3175" cap="flat" cmpd="sng" algn="ctr">
            <a:solidFill>
              <a:srgbClr val="195A80"/>
            </a:solidFill>
            <a:prstDash val="solid"/>
          </a:ln>
          <a:effectLst/>
        </p:spPr>
        <p:txBody>
          <a:bodyPr lIns="36000" tIns="36000" rIns="36000" bIns="36000" rtlCol="0" anchor="ctr"/>
          <a:lstStyle/>
          <a:p>
            <a:pPr algn="ctr" fontAlgn="auto">
              <a:spcBef>
                <a:spcPts val="0"/>
              </a:spcBef>
              <a:spcAft>
                <a:spcPts val="0"/>
              </a:spcAft>
              <a:defRPr/>
            </a:pPr>
            <a:r>
              <a:rPr lang="de-DE" sz="1400" b="1" i="1" kern="0" dirty="0">
                <a:solidFill>
                  <a:srgbClr val="0F1F28"/>
                </a:solidFill>
                <a:latin typeface="IBM Plex Sans" panose="020B0503050203000203" pitchFamily="34" charset="0"/>
                <a:ea typeface="ＭＳ Ｐゴシック" charset="-128"/>
              </a:rPr>
              <a:t>Plant Service Bus</a:t>
            </a:r>
            <a:endParaRPr lang="en-US" sz="1400" b="1" i="1" kern="0" dirty="0">
              <a:solidFill>
                <a:srgbClr val="0F1F28"/>
              </a:solidFill>
              <a:latin typeface="IBM Plex Sans" panose="020B0503050203000203" pitchFamily="34" charset="0"/>
              <a:ea typeface="ＭＳ Ｐゴシック" charset="-128"/>
            </a:endParaRPr>
          </a:p>
        </p:txBody>
      </p:sp>
      <p:sp>
        <p:nvSpPr>
          <p:cNvPr id="323" name="Rectangle: Rounded Corners 68">
            <a:extLst>
              <a:ext uri="{FF2B5EF4-FFF2-40B4-BE49-F238E27FC236}">
                <a16:creationId xmlns:a16="http://schemas.microsoft.com/office/drawing/2014/main" id="{A4B76913-7C7F-4815-9C0D-C937B3C80749}"/>
              </a:ext>
            </a:extLst>
          </p:cNvPr>
          <p:cNvSpPr/>
          <p:nvPr/>
        </p:nvSpPr>
        <p:spPr>
          <a:xfrm>
            <a:off x="3322471" y="3529241"/>
            <a:ext cx="1260657" cy="452133"/>
          </a:xfrm>
          <a:prstGeom prst="roundRect">
            <a:avLst>
              <a:gd name="adj" fmla="val 9409"/>
            </a:avLst>
          </a:prstGeom>
          <a:solidFill>
            <a:srgbClr val="FFFFFF">
              <a:alpha val="73000"/>
            </a:srgbClr>
          </a:solidFill>
          <a:ln w="3175" cap="flat" cmpd="sng" algn="ctr">
            <a:solidFill>
              <a:srgbClr val="195A80"/>
            </a:solidFill>
            <a:prstDash val="solid"/>
          </a:ln>
          <a:effectLst/>
        </p:spPr>
        <p:txBody>
          <a:bodyPr lIns="36000" tIns="36000" rIns="36000" bIns="36000" rtlCol="0" anchor="ctr"/>
          <a:lstStyle/>
          <a:p>
            <a:pPr algn="ctr" fontAlgn="auto">
              <a:spcBef>
                <a:spcPts val="0"/>
              </a:spcBef>
              <a:spcAft>
                <a:spcPts val="0"/>
              </a:spcAft>
              <a:defRPr/>
            </a:pPr>
            <a:r>
              <a:rPr lang="de-DE" sz="1000" i="1" kern="0" dirty="0" err="1">
                <a:solidFill>
                  <a:srgbClr val="0F1F28"/>
                </a:solidFill>
                <a:latin typeface="IBM Plex Sans" panose="020B0503050203000203" pitchFamily="34" charset="0"/>
                <a:ea typeface="ＭＳ Ｐゴシック" charset="-128"/>
              </a:rPr>
              <a:t>Shopfloor</a:t>
            </a:r>
            <a:r>
              <a:rPr lang="de-DE" sz="1000" i="1" kern="0" dirty="0">
                <a:solidFill>
                  <a:srgbClr val="0F1F28"/>
                </a:solidFill>
                <a:latin typeface="IBM Plex Sans" panose="020B0503050203000203" pitchFamily="34" charset="0"/>
                <a:ea typeface="ＭＳ Ｐゴシック" charset="-128"/>
              </a:rPr>
              <a:t> Analytics &amp; Workflow</a:t>
            </a:r>
            <a:endParaRPr lang="en-US" sz="1000" i="1" kern="0" dirty="0">
              <a:solidFill>
                <a:srgbClr val="0F1F28"/>
              </a:solidFill>
              <a:latin typeface="IBM Plex Sans" panose="020B0503050203000203" pitchFamily="34" charset="0"/>
              <a:ea typeface="ＭＳ Ｐゴシック" charset="-128"/>
            </a:endParaRPr>
          </a:p>
        </p:txBody>
      </p:sp>
      <p:sp>
        <p:nvSpPr>
          <p:cNvPr id="324" name="Rectangle: Rounded Corners 71">
            <a:extLst>
              <a:ext uri="{FF2B5EF4-FFF2-40B4-BE49-F238E27FC236}">
                <a16:creationId xmlns:a16="http://schemas.microsoft.com/office/drawing/2014/main" id="{D094CC8E-1411-4434-9ED8-68606950AA45}"/>
              </a:ext>
            </a:extLst>
          </p:cNvPr>
          <p:cNvSpPr/>
          <p:nvPr/>
        </p:nvSpPr>
        <p:spPr>
          <a:xfrm>
            <a:off x="2162138" y="4838634"/>
            <a:ext cx="1208458" cy="1057702"/>
          </a:xfrm>
          <a:prstGeom prst="roundRect">
            <a:avLst>
              <a:gd name="adj" fmla="val 9409"/>
            </a:avLst>
          </a:prstGeom>
          <a:solidFill>
            <a:srgbClr val="FFFFFF"/>
          </a:solidFill>
          <a:ln w="3175" cap="flat" cmpd="sng" algn="ctr">
            <a:solidFill>
              <a:srgbClr val="195A80"/>
            </a:solidFill>
            <a:prstDash val="solid"/>
          </a:ln>
          <a:effectLst/>
        </p:spPr>
        <p:txBody>
          <a:bodyPr rtlCol="0" anchor="ctr"/>
          <a:lstStyle/>
          <a:p>
            <a:pPr fontAlgn="auto">
              <a:spcBef>
                <a:spcPts val="0"/>
              </a:spcBef>
              <a:spcAft>
                <a:spcPts val="0"/>
              </a:spcAft>
              <a:defRPr/>
            </a:pPr>
            <a:r>
              <a:rPr lang="en-US" sz="900" b="1" kern="0" dirty="0">
                <a:solidFill>
                  <a:srgbClr val="0F1F28"/>
                </a:solidFill>
                <a:latin typeface="IBM Plex Sans" panose="020B0503050203000203" pitchFamily="34" charset="0"/>
                <a:ea typeface="ＭＳ Ｐゴシック" charset="-128"/>
              </a:rPr>
              <a:t>In-plant functionality:</a:t>
            </a:r>
          </a:p>
          <a:p>
            <a:pPr marL="182563" indent="-182563" fontAlgn="auto">
              <a:spcBef>
                <a:spcPts val="0"/>
              </a:spcBef>
              <a:spcAft>
                <a:spcPts val="0"/>
              </a:spcAft>
              <a:buSzPct val="75000"/>
              <a:buFont typeface="Wingdings" panose="05000000000000000000" pitchFamily="2" charset="2"/>
              <a:buChar char=""/>
              <a:defRPr/>
            </a:pPr>
            <a:r>
              <a:rPr lang="en-US" sz="900" kern="0" dirty="0">
                <a:solidFill>
                  <a:srgbClr val="0F1F28"/>
                </a:solidFill>
                <a:latin typeface="IBM Plex Sans" panose="020B0503050203000203" pitchFamily="34" charset="0"/>
                <a:ea typeface="ＭＳ Ｐゴシック" charset="-128"/>
              </a:rPr>
              <a:t>Connectivity</a:t>
            </a:r>
          </a:p>
          <a:p>
            <a:pPr marL="182563" indent="-182563" fontAlgn="auto">
              <a:spcBef>
                <a:spcPts val="0"/>
              </a:spcBef>
              <a:spcAft>
                <a:spcPts val="0"/>
              </a:spcAft>
              <a:buSzPct val="75000"/>
              <a:buFont typeface="Wingdings" panose="05000000000000000000" pitchFamily="2" charset="2"/>
              <a:buChar char=""/>
              <a:defRPr/>
            </a:pPr>
            <a:r>
              <a:rPr lang="en-US" sz="900" kern="0" dirty="0">
                <a:solidFill>
                  <a:srgbClr val="0F1F28"/>
                </a:solidFill>
                <a:latin typeface="IBM Plex Sans" panose="020B0503050203000203" pitchFamily="34" charset="0"/>
                <a:ea typeface="ＭＳ Ｐゴシック" charset="-128"/>
              </a:rPr>
              <a:t>Rules</a:t>
            </a:r>
          </a:p>
          <a:p>
            <a:pPr marL="182563" indent="-182563" fontAlgn="auto">
              <a:spcBef>
                <a:spcPts val="0"/>
              </a:spcBef>
              <a:spcAft>
                <a:spcPts val="0"/>
              </a:spcAft>
              <a:buSzPct val="75000"/>
              <a:buFont typeface="Wingdings" panose="05000000000000000000" pitchFamily="2" charset="2"/>
              <a:buChar char=""/>
              <a:defRPr/>
            </a:pPr>
            <a:r>
              <a:rPr lang="en-US" sz="900" kern="0" dirty="0">
                <a:solidFill>
                  <a:srgbClr val="0F1F28"/>
                </a:solidFill>
                <a:latin typeface="IBM Plex Sans" panose="020B0503050203000203" pitchFamily="34" charset="0"/>
                <a:ea typeface="ＭＳ Ｐゴシック" charset="-128"/>
              </a:rPr>
              <a:t>Message Hub</a:t>
            </a:r>
          </a:p>
        </p:txBody>
      </p:sp>
      <p:sp>
        <p:nvSpPr>
          <p:cNvPr id="325" name="Rectangle: Rounded Corners 87">
            <a:extLst>
              <a:ext uri="{FF2B5EF4-FFF2-40B4-BE49-F238E27FC236}">
                <a16:creationId xmlns:a16="http://schemas.microsoft.com/office/drawing/2014/main" id="{BF1D524F-C831-47C2-B228-867CCCB87E20}"/>
              </a:ext>
            </a:extLst>
          </p:cNvPr>
          <p:cNvSpPr/>
          <p:nvPr/>
        </p:nvSpPr>
        <p:spPr>
          <a:xfrm>
            <a:off x="1727757" y="3459826"/>
            <a:ext cx="628361" cy="240907"/>
          </a:xfrm>
          <a:prstGeom prst="roundRect">
            <a:avLst>
              <a:gd name="adj" fmla="val 16671"/>
            </a:avLst>
          </a:prstGeom>
          <a:solidFill>
            <a:srgbClr val="FFFFFF">
              <a:alpha val="73000"/>
            </a:srgbClr>
          </a:solidFill>
          <a:ln w="6350" cap="flat" cmpd="sng" algn="ctr">
            <a:solidFill>
              <a:srgbClr val="195A80"/>
            </a:solidFill>
            <a:prstDash val="solid"/>
          </a:ln>
          <a:effectLst/>
        </p:spPr>
        <p:txBody>
          <a:bodyPr rtlCol="0" anchor="ctr"/>
          <a:lstStyle/>
          <a:p>
            <a:pPr algn="ctr" fontAlgn="auto">
              <a:spcBef>
                <a:spcPts val="0"/>
              </a:spcBef>
              <a:spcAft>
                <a:spcPts val="0"/>
              </a:spcAft>
              <a:defRPr/>
            </a:pPr>
            <a:endParaRPr lang="en-US" sz="1200" i="1" kern="0" dirty="0">
              <a:solidFill>
                <a:srgbClr val="0F1F28"/>
              </a:solidFill>
              <a:latin typeface="IBM Plex Sans" panose="020B0503050203000203" pitchFamily="34" charset="0"/>
              <a:ea typeface="ＭＳ Ｐゴシック" charset="-128"/>
            </a:endParaRPr>
          </a:p>
        </p:txBody>
      </p:sp>
      <p:sp>
        <p:nvSpPr>
          <p:cNvPr id="326" name="TextBox 325">
            <a:extLst>
              <a:ext uri="{FF2B5EF4-FFF2-40B4-BE49-F238E27FC236}">
                <a16:creationId xmlns:a16="http://schemas.microsoft.com/office/drawing/2014/main" id="{48014048-C382-4783-8E22-4853DCA736AA}"/>
              </a:ext>
            </a:extLst>
          </p:cNvPr>
          <p:cNvSpPr txBox="1"/>
          <p:nvPr/>
        </p:nvSpPr>
        <p:spPr>
          <a:xfrm>
            <a:off x="1850643" y="3637309"/>
            <a:ext cx="412096" cy="123111"/>
          </a:xfrm>
          <a:prstGeom prst="rect">
            <a:avLst/>
          </a:prstGeom>
          <a:solidFill>
            <a:sysClr val="window" lastClr="FFFFFF">
              <a:alpha val="95000"/>
            </a:sysClr>
          </a:solidFill>
        </p:spPr>
        <p:txBody>
          <a:bodyPr wrap="square" lIns="0" tIns="0" rIns="0" bIns="0" rtlCol="0">
            <a:spAutoFit/>
          </a:bodyPr>
          <a:lstStyle/>
          <a:p>
            <a:pPr algn="ctr" fontAlgn="auto">
              <a:spcBef>
                <a:spcPts val="0"/>
              </a:spcBef>
              <a:spcAft>
                <a:spcPts val="0"/>
              </a:spcAft>
              <a:defRPr/>
            </a:pPr>
            <a:r>
              <a:rPr lang="de-DE" sz="800" i="1" kern="0" dirty="0" err="1">
                <a:solidFill>
                  <a:srgbClr val="195A80"/>
                </a:solidFill>
                <a:latin typeface="IBM Plex Sans" panose="020B0503050203000203" pitchFamily="34" charset="0"/>
                <a:ea typeface="ＭＳ Ｐゴシック" charset="-128"/>
                <a:cs typeface="Helvetica" panose="020B0604020202020204" pitchFamily="34" charset="0"/>
              </a:rPr>
              <a:t>collect</a:t>
            </a:r>
            <a:endParaRPr lang="en-US" sz="800" i="1" kern="0" dirty="0">
              <a:solidFill>
                <a:srgbClr val="195A80"/>
              </a:solidFill>
              <a:latin typeface="IBM Plex Sans" panose="020B0503050203000203" pitchFamily="34" charset="0"/>
              <a:ea typeface="ＭＳ Ｐゴシック" charset="-128"/>
              <a:cs typeface="Helvetica" panose="020B0604020202020204" pitchFamily="34" charset="0"/>
            </a:endParaRPr>
          </a:p>
        </p:txBody>
      </p:sp>
      <p:sp>
        <p:nvSpPr>
          <p:cNvPr id="327" name="TextBox 326">
            <a:extLst>
              <a:ext uri="{FF2B5EF4-FFF2-40B4-BE49-F238E27FC236}">
                <a16:creationId xmlns:a16="http://schemas.microsoft.com/office/drawing/2014/main" id="{5F48BEC0-A1DF-4C9C-9945-6095D9E641C2}"/>
              </a:ext>
            </a:extLst>
          </p:cNvPr>
          <p:cNvSpPr txBox="1"/>
          <p:nvPr/>
        </p:nvSpPr>
        <p:spPr>
          <a:xfrm>
            <a:off x="1840515" y="3396895"/>
            <a:ext cx="412096" cy="123111"/>
          </a:xfrm>
          <a:prstGeom prst="rect">
            <a:avLst/>
          </a:prstGeom>
          <a:solidFill>
            <a:sysClr val="window" lastClr="FFFFFF">
              <a:alpha val="95000"/>
            </a:sysClr>
          </a:solidFill>
        </p:spPr>
        <p:txBody>
          <a:bodyPr wrap="square" lIns="0" tIns="0" rIns="0" bIns="0" rtlCol="0">
            <a:spAutoFit/>
          </a:bodyPr>
          <a:lstStyle/>
          <a:p>
            <a:pPr algn="ctr" fontAlgn="auto">
              <a:spcBef>
                <a:spcPts val="0"/>
              </a:spcBef>
              <a:spcAft>
                <a:spcPts val="0"/>
              </a:spcAft>
              <a:defRPr/>
            </a:pPr>
            <a:r>
              <a:rPr lang="de-DE" sz="800" i="1" kern="0" dirty="0" err="1">
                <a:solidFill>
                  <a:srgbClr val="195A80"/>
                </a:solidFill>
                <a:latin typeface="IBM Plex Sans" panose="020B0503050203000203" pitchFamily="34" charset="0"/>
                <a:ea typeface="ＭＳ Ｐゴシック" charset="-128"/>
                <a:cs typeface="Helvetica" panose="020B0604020202020204" pitchFamily="34" charset="0"/>
              </a:rPr>
              <a:t>control</a:t>
            </a:r>
            <a:endParaRPr lang="en-US" sz="800" i="1" kern="0" dirty="0">
              <a:solidFill>
                <a:srgbClr val="195A80"/>
              </a:solidFill>
              <a:latin typeface="IBM Plex Sans" panose="020B0503050203000203" pitchFamily="34" charset="0"/>
              <a:ea typeface="ＭＳ Ｐゴシック" charset="-128"/>
              <a:cs typeface="Helvetica" panose="020B0604020202020204" pitchFamily="34" charset="0"/>
            </a:endParaRPr>
          </a:p>
        </p:txBody>
      </p:sp>
      <p:sp>
        <p:nvSpPr>
          <p:cNvPr id="328" name="Isosceles Triangle 327">
            <a:extLst>
              <a:ext uri="{FF2B5EF4-FFF2-40B4-BE49-F238E27FC236}">
                <a16:creationId xmlns:a16="http://schemas.microsoft.com/office/drawing/2014/main" id="{97D51EF5-8E8D-4273-ABA2-D80B09EE4018}"/>
              </a:ext>
            </a:extLst>
          </p:cNvPr>
          <p:cNvSpPr/>
          <p:nvPr/>
        </p:nvSpPr>
        <p:spPr>
          <a:xfrm rot="10800000">
            <a:off x="1661141" y="3531394"/>
            <a:ext cx="144000" cy="108000"/>
          </a:xfrm>
          <a:prstGeom prst="triangle">
            <a:avLst/>
          </a:prstGeom>
          <a:solidFill>
            <a:srgbClr val="FFFFFF"/>
          </a:solidFill>
          <a:ln w="6350" cap="flat" cmpd="sng" algn="ctr">
            <a:solidFill>
              <a:srgbClr val="0F1F28">
                <a:lumMod val="75000"/>
                <a:lumOff val="25000"/>
              </a:srgbClr>
            </a:solidFill>
            <a:prstDash val="solid"/>
          </a:ln>
          <a:effectLst/>
        </p:spPr>
        <p:txBody>
          <a:bodyPr rtlCol="0" anchor="ctr"/>
          <a:lstStyle/>
          <a:p>
            <a:pPr algn="ctr" fontAlgn="auto">
              <a:spcBef>
                <a:spcPts val="0"/>
              </a:spcBef>
              <a:spcAft>
                <a:spcPts val="0"/>
              </a:spcAft>
              <a:defRPr/>
            </a:pPr>
            <a:endParaRPr lang="en-US" kern="0">
              <a:solidFill>
                <a:prstClr val="white"/>
              </a:solidFill>
              <a:latin typeface="IBM Plex Sans" panose="020B0503050203000203" pitchFamily="34" charset="0"/>
              <a:ea typeface="ＭＳ Ｐゴシック" charset="-128"/>
            </a:endParaRPr>
          </a:p>
        </p:txBody>
      </p:sp>
      <p:sp>
        <p:nvSpPr>
          <p:cNvPr id="329" name="Isosceles Triangle 328">
            <a:extLst>
              <a:ext uri="{FF2B5EF4-FFF2-40B4-BE49-F238E27FC236}">
                <a16:creationId xmlns:a16="http://schemas.microsoft.com/office/drawing/2014/main" id="{6F4C3B0D-11AD-471A-A753-AA4A0EB8B914}"/>
              </a:ext>
            </a:extLst>
          </p:cNvPr>
          <p:cNvSpPr/>
          <p:nvPr/>
        </p:nvSpPr>
        <p:spPr>
          <a:xfrm>
            <a:off x="2279606" y="3531394"/>
            <a:ext cx="144000" cy="108000"/>
          </a:xfrm>
          <a:prstGeom prst="triangle">
            <a:avLst/>
          </a:prstGeom>
          <a:solidFill>
            <a:srgbClr val="FFFFFF"/>
          </a:solidFill>
          <a:ln w="6350" cap="flat" cmpd="sng" algn="ctr">
            <a:solidFill>
              <a:srgbClr val="0F1F28">
                <a:lumMod val="75000"/>
                <a:lumOff val="25000"/>
              </a:srgbClr>
            </a:solidFill>
            <a:prstDash val="solid"/>
          </a:ln>
          <a:effectLst/>
        </p:spPr>
        <p:txBody>
          <a:bodyPr rtlCol="0" anchor="ctr"/>
          <a:lstStyle/>
          <a:p>
            <a:pPr algn="ctr" fontAlgn="auto">
              <a:spcBef>
                <a:spcPts val="0"/>
              </a:spcBef>
              <a:spcAft>
                <a:spcPts val="0"/>
              </a:spcAft>
              <a:defRPr/>
            </a:pPr>
            <a:endParaRPr lang="en-US" kern="0">
              <a:solidFill>
                <a:prstClr val="white"/>
              </a:solidFill>
              <a:latin typeface="IBM Plex Sans" panose="020B0503050203000203" pitchFamily="34" charset="0"/>
              <a:ea typeface="ＭＳ Ｐゴシック" charset="-128"/>
            </a:endParaRPr>
          </a:p>
        </p:txBody>
      </p:sp>
      <p:sp>
        <p:nvSpPr>
          <p:cNvPr id="330" name="Rectangle: Rounded Corners 111">
            <a:extLst>
              <a:ext uri="{FF2B5EF4-FFF2-40B4-BE49-F238E27FC236}">
                <a16:creationId xmlns:a16="http://schemas.microsoft.com/office/drawing/2014/main" id="{B5065953-B8B5-402B-8ACA-66ECDD987D6F}"/>
              </a:ext>
            </a:extLst>
          </p:cNvPr>
          <p:cNvSpPr/>
          <p:nvPr/>
        </p:nvSpPr>
        <p:spPr>
          <a:xfrm>
            <a:off x="1709753" y="2858754"/>
            <a:ext cx="3409421" cy="228936"/>
          </a:xfrm>
          <a:prstGeom prst="roundRect">
            <a:avLst>
              <a:gd name="adj" fmla="val 16671"/>
            </a:avLst>
          </a:prstGeom>
          <a:solidFill>
            <a:srgbClr val="FFFFFF">
              <a:alpha val="73000"/>
            </a:srgbClr>
          </a:solidFill>
          <a:ln w="15875" cap="flat" cmpd="sng" algn="ctr">
            <a:solidFill>
              <a:srgbClr val="195A80"/>
            </a:solidFill>
            <a:prstDash val="solid"/>
          </a:ln>
          <a:effectLst/>
        </p:spPr>
        <p:txBody>
          <a:bodyPr rtlCol="0" anchor="ctr"/>
          <a:lstStyle/>
          <a:p>
            <a:pPr algn="ctr" fontAlgn="auto">
              <a:spcBef>
                <a:spcPts val="0"/>
              </a:spcBef>
              <a:spcAft>
                <a:spcPts val="0"/>
              </a:spcAft>
              <a:defRPr/>
            </a:pPr>
            <a:endParaRPr lang="en-US" sz="1200" i="1" kern="0" dirty="0">
              <a:solidFill>
                <a:srgbClr val="0F1F28"/>
              </a:solidFill>
              <a:latin typeface="IBM Plex Sans" panose="020B0503050203000203" pitchFamily="34" charset="0"/>
              <a:ea typeface="ＭＳ Ｐゴシック" charset="-128"/>
            </a:endParaRPr>
          </a:p>
        </p:txBody>
      </p:sp>
      <p:sp>
        <p:nvSpPr>
          <p:cNvPr id="331" name="TextBox 330">
            <a:extLst>
              <a:ext uri="{FF2B5EF4-FFF2-40B4-BE49-F238E27FC236}">
                <a16:creationId xmlns:a16="http://schemas.microsoft.com/office/drawing/2014/main" id="{078DCD86-4127-4987-8795-256AD1370534}"/>
              </a:ext>
            </a:extLst>
          </p:cNvPr>
          <p:cNvSpPr txBox="1"/>
          <p:nvPr/>
        </p:nvSpPr>
        <p:spPr>
          <a:xfrm>
            <a:off x="3257003" y="3032713"/>
            <a:ext cx="677325" cy="123111"/>
          </a:xfrm>
          <a:prstGeom prst="rect">
            <a:avLst/>
          </a:prstGeom>
          <a:solidFill>
            <a:sysClr val="window" lastClr="FFFFFF"/>
          </a:solidFill>
        </p:spPr>
        <p:txBody>
          <a:bodyPr wrap="square" lIns="0" tIns="0" rIns="0" bIns="0" rtlCol="0">
            <a:spAutoFit/>
          </a:bodyPr>
          <a:lstStyle/>
          <a:p>
            <a:pPr algn="ctr" fontAlgn="auto">
              <a:spcBef>
                <a:spcPts val="0"/>
              </a:spcBef>
              <a:spcAft>
                <a:spcPts val="0"/>
              </a:spcAft>
              <a:defRPr/>
            </a:pPr>
            <a:r>
              <a:rPr lang="en-GB" sz="800" i="1" kern="0">
                <a:solidFill>
                  <a:srgbClr val="195A80"/>
                </a:solidFill>
                <a:latin typeface="IBM Plex Sans" panose="020B0503050203000203" pitchFamily="34" charset="0"/>
                <a:ea typeface="ＭＳ Ｐゴシック" charset="-128"/>
                <a:cs typeface="Helvetica" panose="020B0604020202020204" pitchFamily="34" charset="0"/>
              </a:rPr>
              <a:t>analyze</a:t>
            </a:r>
          </a:p>
        </p:txBody>
      </p:sp>
      <p:sp>
        <p:nvSpPr>
          <p:cNvPr id="332" name="TextBox 331">
            <a:extLst>
              <a:ext uri="{FF2B5EF4-FFF2-40B4-BE49-F238E27FC236}">
                <a16:creationId xmlns:a16="http://schemas.microsoft.com/office/drawing/2014/main" id="{22C2FA27-D5FB-4893-B2AA-76226457001A}"/>
              </a:ext>
            </a:extLst>
          </p:cNvPr>
          <p:cNvSpPr txBox="1"/>
          <p:nvPr/>
        </p:nvSpPr>
        <p:spPr>
          <a:xfrm>
            <a:off x="3289771" y="2764904"/>
            <a:ext cx="677325" cy="123111"/>
          </a:xfrm>
          <a:prstGeom prst="rect">
            <a:avLst/>
          </a:prstGeom>
          <a:solidFill>
            <a:sysClr val="window" lastClr="FFFFFF"/>
          </a:solidFill>
        </p:spPr>
        <p:txBody>
          <a:bodyPr wrap="square" lIns="0" tIns="0" rIns="0" bIns="0" rtlCol="0">
            <a:spAutoFit/>
          </a:bodyPr>
          <a:lstStyle/>
          <a:p>
            <a:pPr algn="ctr" fontAlgn="auto">
              <a:spcBef>
                <a:spcPts val="0"/>
              </a:spcBef>
              <a:spcAft>
                <a:spcPts val="0"/>
              </a:spcAft>
              <a:defRPr/>
            </a:pPr>
            <a:r>
              <a:rPr lang="en-GB" sz="800" i="1" kern="0">
                <a:solidFill>
                  <a:srgbClr val="195A80"/>
                </a:solidFill>
                <a:latin typeface="IBM Plex Sans" panose="020B0503050203000203" pitchFamily="34" charset="0"/>
                <a:ea typeface="ＭＳ Ｐゴシック" charset="-128"/>
                <a:cs typeface="Helvetica" panose="020B0604020202020204" pitchFamily="34" charset="0"/>
              </a:rPr>
              <a:t>improve</a:t>
            </a:r>
          </a:p>
        </p:txBody>
      </p:sp>
      <p:sp>
        <p:nvSpPr>
          <p:cNvPr id="333" name="TextBox 332">
            <a:extLst>
              <a:ext uri="{FF2B5EF4-FFF2-40B4-BE49-F238E27FC236}">
                <a16:creationId xmlns:a16="http://schemas.microsoft.com/office/drawing/2014/main" id="{418F27DC-B735-4BBA-A047-B8B46CE3F42A}"/>
              </a:ext>
            </a:extLst>
          </p:cNvPr>
          <p:cNvSpPr txBox="1"/>
          <p:nvPr/>
        </p:nvSpPr>
        <p:spPr>
          <a:xfrm>
            <a:off x="6921785" y="2302642"/>
            <a:ext cx="708985" cy="92333"/>
          </a:xfrm>
          <a:prstGeom prst="rect">
            <a:avLst/>
          </a:prstGeom>
          <a:noFill/>
        </p:spPr>
        <p:txBody>
          <a:bodyPr wrap="square" lIns="0" tIns="0" rIns="0" bIns="0" rtlCol="0">
            <a:spAutoFit/>
          </a:bodyPr>
          <a:lstStyle/>
          <a:p>
            <a:pPr defTabSz="685800" fontAlgn="auto">
              <a:spcBef>
                <a:spcPts val="0"/>
              </a:spcBef>
              <a:spcAft>
                <a:spcPts val="0"/>
              </a:spcAft>
              <a:defRPr/>
            </a:pPr>
            <a:r>
              <a:rPr lang="de-DE" sz="600" dirty="0">
                <a:solidFill>
                  <a:srgbClr val="0F1F28"/>
                </a:solidFill>
                <a:latin typeface="IBM Plex Sans" panose="020B0503050203000203" pitchFamily="34" charset="0"/>
                <a:ea typeface="ＭＳ Ｐゴシック" charset="-128"/>
                <a:cs typeface="Helvetica" panose="020B0604020202020204" pitchFamily="34" charset="0"/>
              </a:rPr>
              <a:t>Enterprise - Level</a:t>
            </a:r>
            <a:endParaRPr lang="en-US" sz="600" dirty="0">
              <a:solidFill>
                <a:srgbClr val="0F1F28"/>
              </a:solidFill>
              <a:latin typeface="IBM Plex Sans" panose="020B0503050203000203" pitchFamily="34" charset="0"/>
              <a:ea typeface="ＭＳ Ｐゴシック" charset="-128"/>
              <a:cs typeface="Helvetica" panose="020B0604020202020204" pitchFamily="34" charset="0"/>
            </a:endParaRPr>
          </a:p>
        </p:txBody>
      </p:sp>
      <p:sp>
        <p:nvSpPr>
          <p:cNvPr id="353" name="Isosceles Triangle 352">
            <a:extLst>
              <a:ext uri="{FF2B5EF4-FFF2-40B4-BE49-F238E27FC236}">
                <a16:creationId xmlns:a16="http://schemas.microsoft.com/office/drawing/2014/main" id="{1B68EC33-0FD9-4C9B-81B5-7EF92E3455AD}"/>
              </a:ext>
            </a:extLst>
          </p:cNvPr>
          <p:cNvSpPr/>
          <p:nvPr/>
        </p:nvSpPr>
        <p:spPr>
          <a:xfrm rot="10800000">
            <a:off x="1629058" y="2905757"/>
            <a:ext cx="144000" cy="108000"/>
          </a:xfrm>
          <a:prstGeom prst="triangle">
            <a:avLst/>
          </a:prstGeom>
          <a:solidFill>
            <a:srgbClr val="FFFFFF"/>
          </a:solidFill>
          <a:ln w="6350" cap="flat" cmpd="sng" algn="ctr">
            <a:solidFill>
              <a:srgbClr val="0F1F28">
                <a:lumMod val="75000"/>
                <a:lumOff val="25000"/>
              </a:srgbClr>
            </a:solidFill>
            <a:prstDash val="solid"/>
          </a:ln>
          <a:effectLst/>
        </p:spPr>
        <p:txBody>
          <a:bodyPr rtlCol="0" anchor="ctr"/>
          <a:lstStyle/>
          <a:p>
            <a:pPr algn="ctr" fontAlgn="auto">
              <a:spcBef>
                <a:spcPts val="0"/>
              </a:spcBef>
              <a:spcAft>
                <a:spcPts val="0"/>
              </a:spcAft>
              <a:defRPr/>
            </a:pPr>
            <a:endParaRPr lang="en-US" kern="0">
              <a:solidFill>
                <a:prstClr val="white"/>
              </a:solidFill>
              <a:latin typeface="IBM Plex Sans" panose="020B0503050203000203" pitchFamily="34" charset="0"/>
              <a:ea typeface="ＭＳ Ｐゴシック" charset="-128"/>
            </a:endParaRPr>
          </a:p>
        </p:txBody>
      </p:sp>
      <p:sp>
        <p:nvSpPr>
          <p:cNvPr id="354" name="Isosceles Triangle 353">
            <a:extLst>
              <a:ext uri="{FF2B5EF4-FFF2-40B4-BE49-F238E27FC236}">
                <a16:creationId xmlns:a16="http://schemas.microsoft.com/office/drawing/2014/main" id="{4EA3415E-D07C-45AC-9C63-BC2312F4952C}"/>
              </a:ext>
            </a:extLst>
          </p:cNvPr>
          <p:cNvSpPr/>
          <p:nvPr/>
        </p:nvSpPr>
        <p:spPr>
          <a:xfrm>
            <a:off x="5038858" y="2905757"/>
            <a:ext cx="144000" cy="108000"/>
          </a:xfrm>
          <a:prstGeom prst="triangle">
            <a:avLst/>
          </a:prstGeom>
          <a:solidFill>
            <a:srgbClr val="FFFFFF"/>
          </a:solidFill>
          <a:ln w="6350" cap="flat" cmpd="sng" algn="ctr">
            <a:solidFill>
              <a:srgbClr val="0F1F28">
                <a:lumMod val="75000"/>
                <a:lumOff val="25000"/>
              </a:srgbClr>
            </a:solidFill>
            <a:prstDash val="solid"/>
          </a:ln>
          <a:effectLst/>
        </p:spPr>
        <p:txBody>
          <a:bodyPr rtlCol="0" anchor="ctr"/>
          <a:lstStyle/>
          <a:p>
            <a:pPr algn="ctr" fontAlgn="auto">
              <a:spcBef>
                <a:spcPts val="0"/>
              </a:spcBef>
              <a:spcAft>
                <a:spcPts val="0"/>
              </a:spcAft>
              <a:defRPr/>
            </a:pPr>
            <a:endParaRPr lang="en-US" kern="0">
              <a:solidFill>
                <a:prstClr val="white"/>
              </a:solidFill>
              <a:latin typeface="IBM Plex Sans" panose="020B0503050203000203" pitchFamily="34" charset="0"/>
              <a:ea typeface="ＭＳ Ｐゴシック" charset="-128"/>
            </a:endParaRPr>
          </a:p>
        </p:txBody>
      </p:sp>
      <p:sp>
        <p:nvSpPr>
          <p:cNvPr id="4" name="Rectangle: Rounded Corners 3">
            <a:extLst>
              <a:ext uri="{FF2B5EF4-FFF2-40B4-BE49-F238E27FC236}">
                <a16:creationId xmlns:a16="http://schemas.microsoft.com/office/drawing/2014/main" id="{8627491C-B126-4A5D-BB8A-584D5B0EA7F9}"/>
              </a:ext>
            </a:extLst>
          </p:cNvPr>
          <p:cNvSpPr/>
          <p:nvPr/>
        </p:nvSpPr>
        <p:spPr>
          <a:xfrm>
            <a:off x="1638178" y="2981047"/>
            <a:ext cx="3897846" cy="3112357"/>
          </a:xfrm>
          <a:prstGeom prst="roundRect">
            <a:avLst>
              <a:gd name="adj" fmla="val 10340"/>
            </a:avLst>
          </a:prstGeom>
          <a:noFill/>
          <a:ln w="571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defRPr/>
            </a:pPr>
            <a:r>
              <a:rPr lang="en-US" b="1" dirty="0">
                <a:solidFill>
                  <a:srgbClr val="FF0000"/>
                </a:solidFill>
                <a:latin typeface="IBM Plex Sans" panose="020B0503050203000203" pitchFamily="34" charset="0"/>
              </a:rPr>
              <a:t>… need for Cloudifying the Plant</a:t>
            </a:r>
          </a:p>
        </p:txBody>
      </p:sp>
    </p:spTree>
    <p:extLst>
      <p:ext uri="{BB962C8B-B14F-4D97-AF65-F5344CB8AC3E}">
        <p14:creationId xmlns:p14="http://schemas.microsoft.com/office/powerpoint/2010/main" val="1619480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498269-2CE7-4B00-885D-1C3BC5E90F25}"/>
              </a:ext>
            </a:extLst>
          </p:cNvPr>
          <p:cNvSpPr/>
          <p:nvPr/>
        </p:nvSpPr>
        <p:spPr>
          <a:xfrm>
            <a:off x="376727" y="1933667"/>
            <a:ext cx="8453591" cy="425547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Rounded Corners 59">
            <a:extLst>
              <a:ext uri="{FF2B5EF4-FFF2-40B4-BE49-F238E27FC236}">
                <a16:creationId xmlns:a16="http://schemas.microsoft.com/office/drawing/2014/main" id="{9D595A93-BE87-4A71-9ED5-25FCDEC9E098}"/>
              </a:ext>
            </a:extLst>
          </p:cNvPr>
          <p:cNvSpPr/>
          <p:nvPr/>
        </p:nvSpPr>
        <p:spPr>
          <a:xfrm>
            <a:off x="2199348" y="2355057"/>
            <a:ext cx="2333057" cy="3584623"/>
          </a:xfrm>
          <a:prstGeom prst="roundRect">
            <a:avLst>
              <a:gd name="adj" fmla="val 3324"/>
            </a:avLst>
          </a:prstGeom>
          <a:solidFill>
            <a:schemeClr val="bg1"/>
          </a:solidFill>
          <a:ln w="25400" cap="flat" cmpd="sng" algn="ctr">
            <a:noFill/>
            <a:prstDash val="solid"/>
          </a:ln>
          <a:effectLst/>
        </p:spPr>
        <p:txBody>
          <a:bodyPr rtlCol="0" anchor="ctr"/>
          <a:lstStyle/>
          <a:p>
            <a:pPr algn="ctr" fontAlgn="auto">
              <a:spcBef>
                <a:spcPts val="0"/>
              </a:spcBef>
              <a:spcAft>
                <a:spcPts val="0"/>
              </a:spcAft>
              <a:defRPr/>
            </a:pPr>
            <a:endParaRPr lang="en-US" kern="0">
              <a:solidFill>
                <a:prstClr val="white"/>
              </a:solidFill>
              <a:latin typeface="IBM Plex Sans" panose="020B0503050203000203" pitchFamily="34" charset="0"/>
              <a:ea typeface="ＭＳ Ｐゴシック" charset="-128"/>
            </a:endParaRPr>
          </a:p>
        </p:txBody>
      </p:sp>
      <p:sp>
        <p:nvSpPr>
          <p:cNvPr id="36" name="Rectangle: Rounded Corners 1">
            <a:extLst>
              <a:ext uri="{FF2B5EF4-FFF2-40B4-BE49-F238E27FC236}">
                <a16:creationId xmlns:a16="http://schemas.microsoft.com/office/drawing/2014/main" id="{7276FB7F-7E50-49EE-806C-933B5B36E6D6}"/>
              </a:ext>
            </a:extLst>
          </p:cNvPr>
          <p:cNvSpPr/>
          <p:nvPr/>
        </p:nvSpPr>
        <p:spPr>
          <a:xfrm>
            <a:off x="716587" y="2355057"/>
            <a:ext cx="1422122" cy="3584623"/>
          </a:xfrm>
          <a:prstGeom prst="roundRect">
            <a:avLst>
              <a:gd name="adj" fmla="val 3324"/>
            </a:avLst>
          </a:prstGeom>
          <a:solidFill>
            <a:schemeClr val="bg1"/>
          </a:solidFill>
          <a:ln w="25400" cap="flat" cmpd="sng" algn="ctr">
            <a:noFill/>
            <a:prstDash val="solid"/>
          </a:ln>
          <a:effectLst/>
        </p:spPr>
        <p:txBody>
          <a:bodyPr rtlCol="0" anchor="ctr"/>
          <a:lstStyle/>
          <a:p>
            <a:pPr algn="ctr" defTabSz="571500" fontAlgn="auto">
              <a:spcBef>
                <a:spcPts val="0"/>
              </a:spcBef>
              <a:spcAft>
                <a:spcPts val="0"/>
              </a:spcAft>
              <a:defRPr/>
            </a:pPr>
            <a:endParaRPr lang="en-US" sz="1125" kern="0">
              <a:solidFill>
                <a:prstClr val="white"/>
              </a:solidFill>
              <a:latin typeface="IBM Plex Sans" panose="020B0503050203000203" pitchFamily="34" charset="0"/>
              <a:ea typeface="ＭＳ Ｐゴシック" charset="-128"/>
            </a:endParaRPr>
          </a:p>
        </p:txBody>
      </p:sp>
      <p:sp>
        <p:nvSpPr>
          <p:cNvPr id="37" name="Rectangle: Rounded Corners 69">
            <a:extLst>
              <a:ext uri="{FF2B5EF4-FFF2-40B4-BE49-F238E27FC236}">
                <a16:creationId xmlns:a16="http://schemas.microsoft.com/office/drawing/2014/main" id="{1D42EE4F-EBC7-4ECB-8953-240DC2DE848B}"/>
              </a:ext>
            </a:extLst>
          </p:cNvPr>
          <p:cNvSpPr/>
          <p:nvPr/>
        </p:nvSpPr>
        <p:spPr>
          <a:xfrm>
            <a:off x="4573903" y="2355058"/>
            <a:ext cx="3777447" cy="3584623"/>
          </a:xfrm>
          <a:prstGeom prst="roundRect">
            <a:avLst>
              <a:gd name="adj" fmla="val 2053"/>
            </a:avLst>
          </a:prstGeom>
          <a:solidFill>
            <a:schemeClr val="bg1"/>
          </a:solidFill>
          <a:ln w="25400" cap="flat" cmpd="sng" algn="ctr">
            <a:noFill/>
            <a:prstDash val="solid"/>
          </a:ln>
          <a:effectLst/>
        </p:spPr>
        <p:txBody>
          <a:bodyPr rtlCol="0" anchor="ctr"/>
          <a:lstStyle/>
          <a:p>
            <a:pPr algn="ctr" fontAlgn="auto">
              <a:spcBef>
                <a:spcPts val="0"/>
              </a:spcBef>
              <a:spcAft>
                <a:spcPts val="0"/>
              </a:spcAft>
              <a:defRPr/>
            </a:pPr>
            <a:endParaRPr lang="en-US" kern="0">
              <a:solidFill>
                <a:prstClr val="white"/>
              </a:solidFill>
              <a:latin typeface="IBM Plex Sans" panose="020B0503050203000203" pitchFamily="34" charset="0"/>
              <a:ea typeface="ＭＳ Ｐゴシック" charset="-128"/>
            </a:endParaRPr>
          </a:p>
        </p:txBody>
      </p:sp>
      <p:sp>
        <p:nvSpPr>
          <p:cNvPr id="3" name="Content Placeholder 2">
            <a:extLst>
              <a:ext uri="{FF2B5EF4-FFF2-40B4-BE49-F238E27FC236}">
                <a16:creationId xmlns:a16="http://schemas.microsoft.com/office/drawing/2014/main" id="{55C91C07-6218-41A6-864B-41DA35969F92}"/>
              </a:ext>
            </a:extLst>
          </p:cNvPr>
          <p:cNvSpPr>
            <a:spLocks noGrp="1"/>
          </p:cNvSpPr>
          <p:nvPr>
            <p:ph idx="1"/>
          </p:nvPr>
        </p:nvSpPr>
        <p:spPr/>
        <p:txBody>
          <a:bodyPr/>
          <a:lstStyle/>
          <a:p>
            <a:pPr marL="0" indent="0">
              <a:buNone/>
            </a:pPr>
            <a:r>
              <a:rPr lang="en-US" dirty="0">
                <a:latin typeface="IBM Plex Sans" panose="020B0503050203000203" pitchFamily="34" charset="0"/>
              </a:rPr>
              <a:t>Combining New Apps Deployment with Legacy Modernization and Location-Agnostic App Deployment = Immediate ROI</a:t>
            </a:r>
            <a:endParaRPr lang="en-US" dirty="0"/>
          </a:p>
        </p:txBody>
      </p:sp>
      <p:sp>
        <p:nvSpPr>
          <p:cNvPr id="5" name="Slide Number Placeholder 4">
            <a:extLst>
              <a:ext uri="{FF2B5EF4-FFF2-40B4-BE49-F238E27FC236}">
                <a16:creationId xmlns:a16="http://schemas.microsoft.com/office/drawing/2014/main" id="{1C311BAB-890D-45CC-8411-AE121BE622D6}"/>
              </a:ext>
            </a:extLst>
          </p:cNvPr>
          <p:cNvSpPr>
            <a:spLocks noGrp="1"/>
          </p:cNvSpPr>
          <p:nvPr>
            <p:ph type="sldNum" sz="quarter" idx="10"/>
          </p:nvPr>
        </p:nvSpPr>
        <p:spPr/>
        <p:txBody>
          <a:bodyPr/>
          <a:lstStyle/>
          <a:p>
            <a:fld id="{87B4A1F7-895D-40CE-BC63-1E2903206627}" type="slidenum">
              <a:rPr lang="en-US">
                <a:solidFill>
                  <a:srgbClr val="FFFFFF"/>
                </a:solidFill>
                <a:latin typeface="IBM Plex Sans" panose="020B0503050203000203" pitchFamily="34" charset="0"/>
                <a:ea typeface="ＭＳ Ｐゴシック" charset="-128"/>
              </a:rPr>
              <a:pPr/>
              <a:t>25</a:t>
            </a:fld>
            <a:endParaRPr lang="en-US">
              <a:solidFill>
                <a:srgbClr val="FFFFFF"/>
              </a:solidFill>
              <a:latin typeface="IBM Plex Sans" panose="020B0503050203000203" pitchFamily="34" charset="0"/>
              <a:ea typeface="ＭＳ Ｐゴシック" charset="-128"/>
            </a:endParaRPr>
          </a:p>
        </p:txBody>
      </p:sp>
      <p:sp>
        <p:nvSpPr>
          <p:cNvPr id="4" name="Title 3">
            <a:extLst>
              <a:ext uri="{FF2B5EF4-FFF2-40B4-BE49-F238E27FC236}">
                <a16:creationId xmlns:a16="http://schemas.microsoft.com/office/drawing/2014/main" id="{3428EF1D-1ACD-45AB-AEF5-6E016D99C739}"/>
              </a:ext>
            </a:extLst>
          </p:cNvPr>
          <p:cNvSpPr>
            <a:spLocks noGrp="1"/>
          </p:cNvSpPr>
          <p:nvPr>
            <p:ph type="title"/>
          </p:nvPr>
        </p:nvSpPr>
        <p:spPr/>
        <p:txBody>
          <a:bodyPr>
            <a:normAutofit/>
          </a:bodyPr>
          <a:lstStyle/>
          <a:p>
            <a:r>
              <a:rPr lang="en-US" dirty="0">
                <a:latin typeface="IBM Plex Sans" panose="020B0503050203000203" pitchFamily="34" charset="0"/>
              </a:rPr>
              <a:t>Hybrid </a:t>
            </a:r>
            <a:r>
              <a:rPr lang="en-US" dirty="0" err="1">
                <a:latin typeface="IBM Plex Sans" panose="020B0503050203000203" pitchFamily="34" charset="0"/>
              </a:rPr>
              <a:t>multicloud</a:t>
            </a:r>
            <a:r>
              <a:rPr lang="en-US" dirty="0">
                <a:latin typeface="IBM Plex Sans" panose="020B0503050203000203" pitchFamily="34" charset="0"/>
              </a:rPr>
              <a:t> IoT Architecture</a:t>
            </a:r>
          </a:p>
        </p:txBody>
      </p:sp>
      <p:cxnSp>
        <p:nvCxnSpPr>
          <p:cNvPr id="47" name="Straight Connector 46">
            <a:extLst>
              <a:ext uri="{FF2B5EF4-FFF2-40B4-BE49-F238E27FC236}">
                <a16:creationId xmlns:a16="http://schemas.microsoft.com/office/drawing/2014/main" id="{B09A4EC5-FBF9-4895-BBEE-417D01A26EFC}"/>
              </a:ext>
            </a:extLst>
          </p:cNvPr>
          <p:cNvCxnSpPr>
            <a:cxnSpLocks/>
          </p:cNvCxnSpPr>
          <p:nvPr/>
        </p:nvCxnSpPr>
        <p:spPr>
          <a:xfrm>
            <a:off x="4546493" y="2439126"/>
            <a:ext cx="8532" cy="3404370"/>
          </a:xfrm>
          <a:prstGeom prst="line">
            <a:avLst/>
          </a:prstGeom>
          <a:noFill/>
          <a:ln w="50800" cap="flat" cmpd="sng" algn="ctr">
            <a:solidFill>
              <a:srgbClr val="FF0000"/>
            </a:solidFill>
            <a:prstDash val="solid"/>
            <a:miter lim="800000"/>
          </a:ln>
          <a:effectLst/>
        </p:spPr>
      </p:cxnSp>
      <p:sp>
        <p:nvSpPr>
          <p:cNvPr id="51" name="Cloud 50">
            <a:extLst>
              <a:ext uri="{FF2B5EF4-FFF2-40B4-BE49-F238E27FC236}">
                <a16:creationId xmlns:a16="http://schemas.microsoft.com/office/drawing/2014/main" id="{D3D25DC3-61AB-464F-9F49-0FCF5EA7811F}"/>
              </a:ext>
            </a:extLst>
          </p:cNvPr>
          <p:cNvSpPr/>
          <p:nvPr/>
        </p:nvSpPr>
        <p:spPr>
          <a:xfrm>
            <a:off x="917407" y="2962972"/>
            <a:ext cx="3544414" cy="2303964"/>
          </a:xfrm>
          <a:prstGeom prst="cloud">
            <a:avLst/>
          </a:prstGeom>
          <a:noFill/>
          <a:ln w="12700" cap="flat" cmpd="sng" algn="ctr">
            <a:solidFill>
              <a:schemeClr val="bg1">
                <a:lumMod val="65000"/>
              </a:schemeClr>
            </a:solidFill>
            <a:prstDash val="solid"/>
            <a:miter lim="800000"/>
          </a:ln>
          <a:effectLst/>
        </p:spPr>
        <p:txBody>
          <a:bodyPr lIns="0" rtlCol="0" anchor="ctr"/>
          <a:lstStyle/>
          <a:p>
            <a:pPr defTabSz="571500" fontAlgn="auto">
              <a:spcBef>
                <a:spcPts val="0"/>
              </a:spcBef>
              <a:spcAft>
                <a:spcPts val="0"/>
              </a:spcAft>
              <a:defRPr/>
            </a:pPr>
            <a:endParaRPr lang="en-US" sz="1400" b="1" kern="0" dirty="0">
              <a:solidFill>
                <a:prstClr val="black"/>
              </a:solidFill>
              <a:latin typeface="IBM Plex Sans" panose="020B0503050203000203" pitchFamily="34" charset="0"/>
              <a:ea typeface="ＭＳ Ｐゴシック" charset="-128"/>
            </a:endParaRPr>
          </a:p>
        </p:txBody>
      </p:sp>
      <p:sp>
        <p:nvSpPr>
          <p:cNvPr id="52" name="Cloud 51">
            <a:extLst>
              <a:ext uri="{FF2B5EF4-FFF2-40B4-BE49-F238E27FC236}">
                <a16:creationId xmlns:a16="http://schemas.microsoft.com/office/drawing/2014/main" id="{D8040D6B-3BB1-4760-B9B8-6ADBB2F9A79C}"/>
              </a:ext>
            </a:extLst>
          </p:cNvPr>
          <p:cNvSpPr/>
          <p:nvPr/>
        </p:nvSpPr>
        <p:spPr>
          <a:xfrm>
            <a:off x="4751886" y="2886189"/>
            <a:ext cx="3064613" cy="2303964"/>
          </a:xfrm>
          <a:prstGeom prst="cloud">
            <a:avLst/>
          </a:prstGeom>
          <a:noFill/>
          <a:ln w="12700" cap="flat" cmpd="sng" algn="ctr">
            <a:solidFill>
              <a:schemeClr val="bg1">
                <a:lumMod val="65000"/>
              </a:schemeClr>
            </a:solidFill>
            <a:prstDash val="solid"/>
            <a:miter lim="800000"/>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r" defTabSz="571500" fontAlgn="auto">
              <a:spcBef>
                <a:spcPts val="0"/>
              </a:spcBef>
              <a:spcAft>
                <a:spcPts val="0"/>
              </a:spcAft>
              <a:defRPr/>
            </a:pPr>
            <a:endParaRPr lang="en-US" sz="1400" b="1" kern="0" dirty="0">
              <a:solidFill>
                <a:prstClr val="black"/>
              </a:solidFill>
              <a:latin typeface="IBM Plex Sans" panose="020B0503050203000203" pitchFamily="34" charset="0"/>
              <a:ea typeface="ＭＳ Ｐゴシック" charset="-128"/>
            </a:endParaRPr>
          </a:p>
        </p:txBody>
      </p:sp>
      <p:sp>
        <p:nvSpPr>
          <p:cNvPr id="54" name="Rectangle: Rounded Corners 53">
            <a:extLst>
              <a:ext uri="{FF2B5EF4-FFF2-40B4-BE49-F238E27FC236}">
                <a16:creationId xmlns:a16="http://schemas.microsoft.com/office/drawing/2014/main" id="{7B0D873E-ECF5-40DA-B4D6-5FB8987F6B3B}"/>
              </a:ext>
            </a:extLst>
          </p:cNvPr>
          <p:cNvSpPr/>
          <p:nvPr/>
        </p:nvSpPr>
        <p:spPr>
          <a:xfrm>
            <a:off x="1317251" y="4086706"/>
            <a:ext cx="960542" cy="452991"/>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algn="ctr" defTabSz="571500" fontAlgn="auto">
              <a:spcBef>
                <a:spcPts val="0"/>
              </a:spcBef>
              <a:spcAft>
                <a:spcPts val="0"/>
              </a:spcAft>
              <a:defRPr/>
            </a:pPr>
            <a:r>
              <a:rPr lang="en-US" sz="1125" b="1" kern="0" dirty="0">
                <a:solidFill>
                  <a:prstClr val="black"/>
                </a:solidFill>
                <a:latin typeface="IBM Plex Sans" panose="020B0503050203000203" pitchFamily="34" charset="0"/>
                <a:ea typeface="ＭＳ Ｐゴシック" charset="-128"/>
              </a:rPr>
              <a:t>Legacy applications</a:t>
            </a:r>
          </a:p>
        </p:txBody>
      </p:sp>
      <p:sp>
        <p:nvSpPr>
          <p:cNvPr id="65" name="Rectangle: Rounded Corners 64">
            <a:extLst>
              <a:ext uri="{FF2B5EF4-FFF2-40B4-BE49-F238E27FC236}">
                <a16:creationId xmlns:a16="http://schemas.microsoft.com/office/drawing/2014/main" id="{DA939117-BBBB-4DCF-BC20-D7DD200FEBCF}"/>
              </a:ext>
            </a:extLst>
          </p:cNvPr>
          <p:cNvSpPr/>
          <p:nvPr/>
        </p:nvSpPr>
        <p:spPr>
          <a:xfrm>
            <a:off x="2752490" y="4558595"/>
            <a:ext cx="5444125" cy="150006"/>
          </a:xfrm>
          <a:prstGeom prst="roundRect">
            <a:avLst/>
          </a:prstGeom>
          <a:solidFill>
            <a:srgbClr val="0070C0"/>
          </a:solidFill>
          <a:ln w="12700" cap="flat" cmpd="sng" algn="ctr">
            <a:solidFill>
              <a:sysClr val="windowText" lastClr="000000"/>
            </a:solidFill>
            <a:prstDash val="solid"/>
            <a:miter lim="800000"/>
          </a:ln>
          <a:effectLst/>
        </p:spPr>
        <p:txBody>
          <a:bodyPr rtlCol="0" anchor="ctr"/>
          <a:lstStyle/>
          <a:p>
            <a:pPr defTabSz="571500" fontAlgn="auto">
              <a:spcBef>
                <a:spcPts val="0"/>
              </a:spcBef>
              <a:spcAft>
                <a:spcPts val="0"/>
              </a:spcAft>
              <a:defRPr/>
            </a:pPr>
            <a:r>
              <a:rPr lang="en-US" sz="1125" kern="0" dirty="0">
                <a:solidFill>
                  <a:prstClr val="white"/>
                </a:solidFill>
                <a:latin typeface="IBM Plex Sans" panose="020B0503050203000203" pitchFamily="34" charset="0"/>
                <a:ea typeface="ＭＳ Ｐゴシック" charset="-128"/>
              </a:rPr>
              <a:t>			OpenShift</a:t>
            </a:r>
          </a:p>
        </p:txBody>
      </p:sp>
      <p:sp>
        <p:nvSpPr>
          <p:cNvPr id="66" name="Rectangle: Rounded Corners 65">
            <a:extLst>
              <a:ext uri="{FF2B5EF4-FFF2-40B4-BE49-F238E27FC236}">
                <a16:creationId xmlns:a16="http://schemas.microsoft.com/office/drawing/2014/main" id="{D7DC8E7B-C087-4343-81E9-12583F070CCC}"/>
              </a:ext>
            </a:extLst>
          </p:cNvPr>
          <p:cNvSpPr/>
          <p:nvPr/>
        </p:nvSpPr>
        <p:spPr>
          <a:xfrm>
            <a:off x="4973168" y="4744382"/>
            <a:ext cx="689882" cy="344415"/>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algn="ctr" defTabSz="571500" fontAlgn="auto">
              <a:spcBef>
                <a:spcPts val="0"/>
              </a:spcBef>
              <a:spcAft>
                <a:spcPts val="0"/>
              </a:spcAft>
              <a:defRPr/>
            </a:pPr>
            <a:r>
              <a:rPr lang="en-US" sz="1125" kern="0" dirty="0">
                <a:solidFill>
                  <a:prstClr val="black"/>
                </a:solidFill>
                <a:latin typeface="IBM Plex Sans" panose="020B0503050203000203" pitchFamily="34" charset="0"/>
                <a:ea typeface="ＭＳ Ｐゴシック" charset="-128"/>
              </a:rPr>
              <a:t>5G MEC</a:t>
            </a:r>
          </a:p>
        </p:txBody>
      </p:sp>
      <p:sp>
        <p:nvSpPr>
          <p:cNvPr id="70" name="Rectangle: Rounded Corners 69">
            <a:extLst>
              <a:ext uri="{FF2B5EF4-FFF2-40B4-BE49-F238E27FC236}">
                <a16:creationId xmlns:a16="http://schemas.microsoft.com/office/drawing/2014/main" id="{489D0B60-F3FD-451F-8F60-A63B60D04B38}"/>
              </a:ext>
            </a:extLst>
          </p:cNvPr>
          <p:cNvSpPr/>
          <p:nvPr/>
        </p:nvSpPr>
        <p:spPr>
          <a:xfrm rot="16200000">
            <a:off x="3100134" y="3910638"/>
            <a:ext cx="917639" cy="296426"/>
          </a:xfrm>
          <a:prstGeom prst="roundRect">
            <a:avLst/>
          </a:prstGeom>
          <a:solidFill>
            <a:srgbClr val="0070C0"/>
          </a:solidFill>
          <a:ln w="12700" cap="flat" cmpd="sng" algn="ctr">
            <a:solidFill>
              <a:sysClr val="windowText" lastClr="000000"/>
            </a:solidFill>
            <a:prstDash val="solid"/>
            <a:miter lim="800000"/>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fontAlgn="auto">
              <a:spcBef>
                <a:spcPts val="0"/>
              </a:spcBef>
              <a:spcAft>
                <a:spcPts val="0"/>
              </a:spcAft>
              <a:defRPr/>
            </a:pPr>
            <a:r>
              <a:rPr lang="en-US" sz="1125" kern="0" dirty="0">
                <a:solidFill>
                  <a:prstClr val="white"/>
                </a:solidFill>
                <a:latin typeface="IBM Plex Sans" panose="020B0503050203000203" pitchFamily="34" charset="0"/>
                <a:ea typeface="ＭＳ Ｐゴシック" charset="-128"/>
              </a:rPr>
              <a:t>CP4M Apps</a:t>
            </a:r>
          </a:p>
        </p:txBody>
      </p:sp>
      <p:sp>
        <p:nvSpPr>
          <p:cNvPr id="75" name="Rectangle: Rounded Corners 74">
            <a:extLst>
              <a:ext uri="{FF2B5EF4-FFF2-40B4-BE49-F238E27FC236}">
                <a16:creationId xmlns:a16="http://schemas.microsoft.com/office/drawing/2014/main" id="{9A8AE4D7-4A18-45F6-B086-231D39C528A5}"/>
              </a:ext>
            </a:extLst>
          </p:cNvPr>
          <p:cNvSpPr/>
          <p:nvPr/>
        </p:nvSpPr>
        <p:spPr>
          <a:xfrm>
            <a:off x="5595866" y="4117798"/>
            <a:ext cx="888766" cy="413298"/>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algn="ctr" defTabSz="571500" fontAlgn="auto">
              <a:spcBef>
                <a:spcPts val="0"/>
              </a:spcBef>
              <a:spcAft>
                <a:spcPts val="0"/>
              </a:spcAft>
            </a:pPr>
            <a:r>
              <a:rPr lang="en-US" sz="1125" b="1" kern="0" dirty="0">
                <a:solidFill>
                  <a:prstClr val="black"/>
                </a:solidFill>
                <a:latin typeface="IBM Plex Sans" panose="020B0503050203000203" pitchFamily="34" charset="0"/>
                <a:ea typeface="ＭＳ Ｐゴシック" charset="-128"/>
              </a:rPr>
              <a:t>IoT Apps</a:t>
            </a:r>
          </a:p>
        </p:txBody>
      </p:sp>
      <p:cxnSp>
        <p:nvCxnSpPr>
          <p:cNvPr id="76" name="Straight Arrow Connector 75">
            <a:extLst>
              <a:ext uri="{FF2B5EF4-FFF2-40B4-BE49-F238E27FC236}">
                <a16:creationId xmlns:a16="http://schemas.microsoft.com/office/drawing/2014/main" id="{3095974D-98B5-4BCE-8FFD-AE1A76155DFF}"/>
              </a:ext>
            </a:extLst>
          </p:cNvPr>
          <p:cNvCxnSpPr/>
          <p:nvPr/>
        </p:nvCxnSpPr>
        <p:spPr>
          <a:xfrm>
            <a:off x="4260743" y="5755014"/>
            <a:ext cx="571500" cy="0"/>
          </a:xfrm>
          <a:prstGeom prst="straightConnector1">
            <a:avLst/>
          </a:prstGeom>
          <a:noFill/>
          <a:ln w="50800" cap="flat" cmpd="sng" algn="ctr">
            <a:solidFill>
              <a:srgbClr val="FF0000"/>
            </a:solidFill>
            <a:prstDash val="sysDash"/>
            <a:miter lim="800000"/>
            <a:headEnd type="triangle"/>
            <a:tailEnd type="triangle"/>
          </a:ln>
          <a:effectLst/>
        </p:spPr>
      </p:cxnSp>
      <p:cxnSp>
        <p:nvCxnSpPr>
          <p:cNvPr id="81" name="Connector: Curved 80">
            <a:extLst>
              <a:ext uri="{FF2B5EF4-FFF2-40B4-BE49-F238E27FC236}">
                <a16:creationId xmlns:a16="http://schemas.microsoft.com/office/drawing/2014/main" id="{D41B1226-5390-4E0C-A39F-794756448A11}"/>
              </a:ext>
            </a:extLst>
          </p:cNvPr>
          <p:cNvCxnSpPr>
            <a:cxnSpLocks/>
            <a:stCxn id="54" idx="0"/>
            <a:endCxn id="82" idx="3"/>
          </p:cNvCxnSpPr>
          <p:nvPr/>
        </p:nvCxnSpPr>
        <p:spPr>
          <a:xfrm rot="5400000" flipH="1" flipV="1">
            <a:off x="2120952" y="3276602"/>
            <a:ext cx="486674" cy="1133535"/>
          </a:xfrm>
          <a:prstGeom prst="curvedConnector3">
            <a:avLst>
              <a:gd name="adj1" fmla="val 154442"/>
            </a:avLst>
          </a:prstGeom>
          <a:noFill/>
          <a:ln w="38100" cap="flat" cmpd="sng" algn="ctr">
            <a:solidFill>
              <a:srgbClr val="15798D"/>
            </a:solidFill>
            <a:prstDash val="dash"/>
            <a:miter lim="800000"/>
            <a:tailEnd type="triangle"/>
          </a:ln>
          <a:effectLst/>
        </p:spPr>
      </p:cxnSp>
      <p:sp>
        <p:nvSpPr>
          <p:cNvPr id="82" name="Rectangle: Rounded Corners 81">
            <a:extLst>
              <a:ext uri="{FF2B5EF4-FFF2-40B4-BE49-F238E27FC236}">
                <a16:creationId xmlns:a16="http://schemas.microsoft.com/office/drawing/2014/main" id="{448FD802-4E57-4A3E-910D-CCB7FB12C9F3}"/>
              </a:ext>
            </a:extLst>
          </p:cNvPr>
          <p:cNvSpPr/>
          <p:nvPr/>
        </p:nvSpPr>
        <p:spPr>
          <a:xfrm rot="16200000">
            <a:off x="2465837" y="3913721"/>
            <a:ext cx="930441" cy="303063"/>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algn="ctr" defTabSz="571500" fontAlgn="auto">
              <a:spcBef>
                <a:spcPts val="0"/>
              </a:spcBef>
              <a:spcAft>
                <a:spcPts val="0"/>
              </a:spcAft>
              <a:defRPr/>
            </a:pPr>
            <a:r>
              <a:rPr lang="en-US" sz="875" b="1" kern="0" dirty="0">
                <a:solidFill>
                  <a:prstClr val="black"/>
                </a:solidFill>
                <a:latin typeface="IBM Plex Sans" panose="020B0503050203000203" pitchFamily="34" charset="0"/>
                <a:ea typeface="ＭＳ Ｐゴシック" charset="-128"/>
              </a:rPr>
              <a:t>Virtualized Legacy Apps</a:t>
            </a:r>
          </a:p>
        </p:txBody>
      </p:sp>
      <p:sp>
        <p:nvSpPr>
          <p:cNvPr id="86" name="Rectangle 85">
            <a:extLst>
              <a:ext uri="{FF2B5EF4-FFF2-40B4-BE49-F238E27FC236}">
                <a16:creationId xmlns:a16="http://schemas.microsoft.com/office/drawing/2014/main" id="{8244416B-20FD-4739-AACC-AF43189874D9}"/>
              </a:ext>
            </a:extLst>
          </p:cNvPr>
          <p:cNvSpPr/>
          <p:nvPr/>
        </p:nvSpPr>
        <p:spPr>
          <a:xfrm>
            <a:off x="1334815" y="4558596"/>
            <a:ext cx="949428" cy="230833"/>
          </a:xfrm>
          <a:prstGeom prst="rect">
            <a:avLst/>
          </a:prstGeom>
          <a:solidFill>
            <a:srgbClr val="E7E6E6"/>
          </a:solidFill>
          <a:ln w="12700" cap="flat" cmpd="sng" algn="ctr">
            <a:solidFill>
              <a:srgbClr val="4472C4">
                <a:shade val="50000"/>
              </a:srgbClr>
            </a:solidFill>
            <a:prstDash val="solid"/>
            <a:miter lim="800000"/>
          </a:ln>
          <a:effectLst/>
        </p:spPr>
        <p:txBody>
          <a:bodyPr rtlCol="0" anchor="ctr"/>
          <a:lstStyle/>
          <a:p>
            <a:pPr algn="ctr" defTabSz="571500" fontAlgn="auto">
              <a:spcBef>
                <a:spcPts val="0"/>
              </a:spcBef>
              <a:spcAft>
                <a:spcPts val="0"/>
              </a:spcAft>
              <a:defRPr/>
            </a:pPr>
            <a:r>
              <a:rPr lang="en-US" sz="1000" kern="0" dirty="0">
                <a:solidFill>
                  <a:prstClr val="black"/>
                </a:solidFill>
                <a:latin typeface="IBM Plex Sans" panose="020B0503050203000203" pitchFamily="34" charset="0"/>
                <a:ea typeface="ＭＳ Ｐゴシック" charset="-128"/>
              </a:rPr>
              <a:t>Spec. HW</a:t>
            </a:r>
          </a:p>
        </p:txBody>
      </p:sp>
      <p:sp>
        <p:nvSpPr>
          <p:cNvPr id="88" name="Rectangle 87">
            <a:extLst>
              <a:ext uri="{FF2B5EF4-FFF2-40B4-BE49-F238E27FC236}">
                <a16:creationId xmlns:a16="http://schemas.microsoft.com/office/drawing/2014/main" id="{FB6ED85F-24CF-422D-B2C5-9BBFB1EB925E}"/>
              </a:ext>
            </a:extLst>
          </p:cNvPr>
          <p:cNvSpPr/>
          <p:nvPr/>
        </p:nvSpPr>
        <p:spPr>
          <a:xfrm>
            <a:off x="2779526" y="4701246"/>
            <a:ext cx="1698475" cy="302235"/>
          </a:xfrm>
          <a:prstGeom prst="rect">
            <a:avLst/>
          </a:prstGeom>
          <a:solidFill>
            <a:srgbClr val="E7E6E6"/>
          </a:solidFill>
          <a:ln w="12700" cap="flat" cmpd="sng" algn="ctr">
            <a:solidFill>
              <a:srgbClr val="4472C4">
                <a:shade val="50000"/>
              </a:srgbClr>
            </a:solidFill>
            <a:prstDash val="solid"/>
            <a:miter lim="800000"/>
          </a:ln>
          <a:effectLst/>
        </p:spPr>
        <p:txBody>
          <a:bodyPr rtlCol="0" anchor="ctr"/>
          <a:lstStyle/>
          <a:p>
            <a:pPr algn="ctr" defTabSz="571500" fontAlgn="auto">
              <a:spcBef>
                <a:spcPts val="0"/>
              </a:spcBef>
              <a:spcAft>
                <a:spcPts val="0"/>
              </a:spcAft>
              <a:defRPr/>
            </a:pPr>
            <a:r>
              <a:rPr lang="en-US" sz="1000" kern="0" dirty="0">
                <a:solidFill>
                  <a:prstClr val="black"/>
                </a:solidFill>
                <a:latin typeface="IBM Plex Sans" panose="020B0503050203000203" pitchFamily="34" charset="0"/>
                <a:ea typeface="ＭＳ Ｐゴシック" charset="-128"/>
              </a:rPr>
              <a:t>Virtualized HW</a:t>
            </a:r>
          </a:p>
        </p:txBody>
      </p:sp>
      <p:sp>
        <p:nvSpPr>
          <p:cNvPr id="95" name="Rectangle: Rounded Corners 94">
            <a:extLst>
              <a:ext uri="{FF2B5EF4-FFF2-40B4-BE49-F238E27FC236}">
                <a16:creationId xmlns:a16="http://schemas.microsoft.com/office/drawing/2014/main" id="{48C21577-FAB9-41DB-835F-433F35D1514F}"/>
              </a:ext>
            </a:extLst>
          </p:cNvPr>
          <p:cNvSpPr/>
          <p:nvPr/>
        </p:nvSpPr>
        <p:spPr>
          <a:xfrm>
            <a:off x="2676180" y="3441151"/>
            <a:ext cx="1850486" cy="1327186"/>
          </a:xfrm>
          <a:prstGeom prst="roundRect">
            <a:avLst>
              <a:gd name="adj" fmla="val 12140"/>
            </a:avLst>
          </a:prstGeom>
          <a:noFill/>
          <a:ln w="19050" cap="flat" cmpd="sng" algn="ctr">
            <a:solidFill>
              <a:srgbClr val="4472C4">
                <a:shade val="50000"/>
              </a:srgbClr>
            </a:solidFill>
            <a:prstDash val="solid"/>
            <a:miter lim="800000"/>
          </a:ln>
          <a:effectLst/>
        </p:spPr>
        <p:txBody>
          <a:bodyPr rtlCol="0" anchor="t"/>
          <a:lstStyle/>
          <a:p>
            <a:pPr algn="r" defTabSz="571500" fontAlgn="auto">
              <a:spcBef>
                <a:spcPts val="0"/>
              </a:spcBef>
              <a:spcAft>
                <a:spcPts val="0"/>
              </a:spcAft>
              <a:defRPr/>
            </a:pPr>
            <a:endParaRPr lang="en-US" sz="1400" b="1" i="1" kern="0" dirty="0">
              <a:solidFill>
                <a:srgbClr val="002060"/>
              </a:solidFill>
              <a:latin typeface="IBM Plex Sans" panose="020B0503050203000203" pitchFamily="34" charset="0"/>
              <a:ea typeface="ＭＳ Ｐゴシック" charset="-128"/>
            </a:endParaRPr>
          </a:p>
        </p:txBody>
      </p:sp>
      <p:sp>
        <p:nvSpPr>
          <p:cNvPr id="55" name="Rectangle: Rounded Corners 54">
            <a:extLst>
              <a:ext uri="{FF2B5EF4-FFF2-40B4-BE49-F238E27FC236}">
                <a16:creationId xmlns:a16="http://schemas.microsoft.com/office/drawing/2014/main" id="{EDCA09A5-75C7-4E71-AB5D-18554E69C09F}"/>
              </a:ext>
            </a:extLst>
          </p:cNvPr>
          <p:cNvSpPr/>
          <p:nvPr/>
        </p:nvSpPr>
        <p:spPr>
          <a:xfrm>
            <a:off x="5761918" y="4736039"/>
            <a:ext cx="2434694" cy="378498"/>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algn="ctr" defTabSz="571500" fontAlgn="auto">
              <a:spcBef>
                <a:spcPts val="0"/>
              </a:spcBef>
              <a:spcAft>
                <a:spcPts val="0"/>
              </a:spcAft>
              <a:defRPr/>
            </a:pPr>
            <a:r>
              <a:rPr lang="en-US" sz="1125" kern="0" dirty="0">
                <a:solidFill>
                  <a:prstClr val="black"/>
                </a:solidFill>
                <a:latin typeface="IBM Plex Sans" panose="020B0503050203000203" pitchFamily="34" charset="0"/>
                <a:ea typeface="ＭＳ Ｐゴシック" charset="-128"/>
              </a:rPr>
              <a:t>Any / Multi Cloud Providers: AWS, Alibaba, Azure, Google, IBM, …</a:t>
            </a:r>
          </a:p>
        </p:txBody>
      </p:sp>
      <p:sp>
        <p:nvSpPr>
          <p:cNvPr id="10" name="TextBox 9">
            <a:extLst>
              <a:ext uri="{FF2B5EF4-FFF2-40B4-BE49-F238E27FC236}">
                <a16:creationId xmlns:a16="http://schemas.microsoft.com/office/drawing/2014/main" id="{5E48660D-1E3B-4B95-9D36-5058DE7DC0A9}"/>
              </a:ext>
            </a:extLst>
          </p:cNvPr>
          <p:cNvSpPr txBox="1"/>
          <p:nvPr/>
        </p:nvSpPr>
        <p:spPr>
          <a:xfrm>
            <a:off x="1608870" y="2881078"/>
            <a:ext cx="1080745" cy="253916"/>
          </a:xfrm>
          <a:prstGeom prst="rect">
            <a:avLst/>
          </a:prstGeom>
          <a:solidFill>
            <a:srgbClr val="FFC000"/>
          </a:solidFill>
        </p:spPr>
        <p:txBody>
          <a:bodyPr wrap="none" rtlCol="0">
            <a:spAutoFit/>
          </a:bodyPr>
          <a:lstStyle/>
          <a:p>
            <a:pPr>
              <a:defRPr/>
            </a:pPr>
            <a:r>
              <a:rPr lang="en-US" sz="1050" b="1" i="1" dirty="0">
                <a:solidFill>
                  <a:srgbClr val="002060"/>
                </a:solidFill>
                <a:latin typeface="IBM Plex Sans" panose="020B0503050203000203" pitchFamily="34" charset="0"/>
                <a:ea typeface="IBM Plex Sans" charset="0"/>
                <a:cs typeface="IBM Plex Sans" charset="0"/>
              </a:rPr>
              <a:t>modernization</a:t>
            </a:r>
          </a:p>
        </p:txBody>
      </p:sp>
      <p:cxnSp>
        <p:nvCxnSpPr>
          <p:cNvPr id="56" name="Connector: Curved 55">
            <a:extLst>
              <a:ext uri="{FF2B5EF4-FFF2-40B4-BE49-F238E27FC236}">
                <a16:creationId xmlns:a16="http://schemas.microsoft.com/office/drawing/2014/main" id="{D1730EE3-1BC4-4EC8-B058-6EE70DCE3557}"/>
              </a:ext>
            </a:extLst>
          </p:cNvPr>
          <p:cNvCxnSpPr>
            <a:cxnSpLocks/>
            <a:stCxn id="75" idx="0"/>
            <a:endCxn id="59" idx="3"/>
          </p:cNvCxnSpPr>
          <p:nvPr/>
        </p:nvCxnSpPr>
        <p:spPr>
          <a:xfrm rot="16200000" flipV="1">
            <a:off x="4927729" y="3005278"/>
            <a:ext cx="514268" cy="1710773"/>
          </a:xfrm>
          <a:prstGeom prst="curvedConnector3">
            <a:avLst>
              <a:gd name="adj1" fmla="val 168350"/>
            </a:avLst>
          </a:prstGeom>
          <a:noFill/>
          <a:ln w="38100" cap="flat" cmpd="sng" algn="ctr">
            <a:solidFill>
              <a:srgbClr val="15798D"/>
            </a:solidFill>
            <a:prstDash val="dash"/>
            <a:miter lim="800000"/>
            <a:headEnd type="triangle" w="lg" len="med"/>
            <a:tailEnd type="triangle" w="lg" len="med"/>
          </a:ln>
          <a:effectLst/>
        </p:spPr>
      </p:cxnSp>
      <p:sp>
        <p:nvSpPr>
          <p:cNvPr id="57" name="TextBox 56">
            <a:extLst>
              <a:ext uri="{FF2B5EF4-FFF2-40B4-BE49-F238E27FC236}">
                <a16:creationId xmlns:a16="http://schemas.microsoft.com/office/drawing/2014/main" id="{1D035C61-EA28-414E-8181-7BDD2DF2E139}"/>
              </a:ext>
            </a:extLst>
          </p:cNvPr>
          <p:cNvSpPr txBox="1"/>
          <p:nvPr/>
        </p:nvSpPr>
        <p:spPr>
          <a:xfrm>
            <a:off x="4828166" y="2903147"/>
            <a:ext cx="654346" cy="253916"/>
          </a:xfrm>
          <a:prstGeom prst="rect">
            <a:avLst/>
          </a:prstGeom>
          <a:solidFill>
            <a:srgbClr val="FFC000"/>
          </a:solidFill>
        </p:spPr>
        <p:txBody>
          <a:bodyPr wrap="none" rtlCol="0">
            <a:spAutoFit/>
          </a:bodyPr>
          <a:lstStyle>
            <a:defPPr>
              <a:defRPr lang="en-US"/>
            </a:defPPr>
            <a:lvl1pPr marL="0" marR="0" lvl="0" indent="0" defTabSz="914400" eaLnBrk="1" latinLnBrk="0" hangingPunct="1">
              <a:lnSpc>
                <a:spcPct val="100000"/>
              </a:lnSpc>
              <a:buClrTx/>
              <a:buSzTx/>
              <a:buFontTx/>
              <a:buNone/>
              <a:tabLst/>
              <a:defRPr kumimoji="0" sz="1050" b="1" i="1" u="none" strike="noStrike" cap="none" spc="0" normalizeH="0" baseline="0">
                <a:ln>
                  <a:noFill/>
                </a:ln>
                <a:solidFill>
                  <a:srgbClr val="002060"/>
                </a:solidFill>
                <a:effectLst/>
                <a:uLnTx/>
                <a:uFillTx/>
                <a:latin typeface="IBM Plex Sans" charset="0"/>
                <a:ea typeface="IBM Plex Sans" charset="0"/>
                <a:cs typeface="IBM Plex Sans" charset="0"/>
              </a:defRPr>
            </a:lvl1pPr>
          </a:lstStyle>
          <a:p>
            <a:r>
              <a:rPr lang="en-US" dirty="0">
                <a:latin typeface="IBM Plex Sans" panose="020B0503050203000203" pitchFamily="34" charset="0"/>
              </a:rPr>
              <a:t>re-base</a:t>
            </a:r>
          </a:p>
        </p:txBody>
      </p:sp>
      <p:sp>
        <p:nvSpPr>
          <p:cNvPr id="59" name="Rectangle: Rounded Corners 58">
            <a:extLst>
              <a:ext uri="{FF2B5EF4-FFF2-40B4-BE49-F238E27FC236}">
                <a16:creationId xmlns:a16="http://schemas.microsoft.com/office/drawing/2014/main" id="{5C6949D1-1515-4738-81B0-3701475249E9}"/>
              </a:ext>
            </a:extLst>
          </p:cNvPr>
          <p:cNvSpPr/>
          <p:nvPr/>
        </p:nvSpPr>
        <p:spPr>
          <a:xfrm rot="16200000">
            <a:off x="3868085" y="3916396"/>
            <a:ext cx="922783" cy="297050"/>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algn="ctr" defTabSz="571500" fontAlgn="auto">
              <a:spcBef>
                <a:spcPts val="0"/>
              </a:spcBef>
              <a:spcAft>
                <a:spcPts val="0"/>
              </a:spcAft>
            </a:pPr>
            <a:r>
              <a:rPr lang="en-US" sz="1125" b="1" kern="0" dirty="0">
                <a:solidFill>
                  <a:prstClr val="black"/>
                </a:solidFill>
                <a:latin typeface="IBM Plex Sans" panose="020B0503050203000203" pitchFamily="34" charset="0"/>
                <a:ea typeface="ＭＳ Ｐゴシック" charset="-128"/>
              </a:rPr>
              <a:t>IoT Apps</a:t>
            </a:r>
          </a:p>
        </p:txBody>
      </p:sp>
      <p:sp>
        <p:nvSpPr>
          <p:cNvPr id="61" name="Rectangle: Rounded Corners 60">
            <a:extLst>
              <a:ext uri="{FF2B5EF4-FFF2-40B4-BE49-F238E27FC236}">
                <a16:creationId xmlns:a16="http://schemas.microsoft.com/office/drawing/2014/main" id="{F866DEA2-003E-40D7-BE6F-26799A96FDA8}"/>
              </a:ext>
            </a:extLst>
          </p:cNvPr>
          <p:cNvSpPr/>
          <p:nvPr/>
        </p:nvSpPr>
        <p:spPr>
          <a:xfrm rot="16200000">
            <a:off x="3432026" y="3916922"/>
            <a:ext cx="922783" cy="289002"/>
          </a:xfrm>
          <a:prstGeom prst="roundRect">
            <a:avLst/>
          </a:prstGeom>
          <a:solidFill>
            <a:srgbClr val="0070C0"/>
          </a:solidFill>
          <a:ln w="12700" cap="flat" cmpd="sng" algn="ctr">
            <a:solidFill>
              <a:sysClr val="windowText" lastClr="000000"/>
            </a:solidFill>
            <a:prstDash val="solid"/>
            <a:miter lim="800000"/>
          </a:ln>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571500" fontAlgn="auto">
              <a:spcBef>
                <a:spcPts val="0"/>
              </a:spcBef>
              <a:spcAft>
                <a:spcPts val="0"/>
              </a:spcAft>
            </a:pPr>
            <a:r>
              <a:rPr lang="en-US" sz="1125" kern="0" dirty="0">
                <a:solidFill>
                  <a:prstClr val="white"/>
                </a:solidFill>
                <a:latin typeface="IBM Plex Sans" panose="020B0503050203000203" pitchFamily="34" charset="0"/>
                <a:ea typeface="ＭＳ Ｐゴシック" charset="-128"/>
              </a:rPr>
              <a:t>Partner Apps</a:t>
            </a:r>
          </a:p>
        </p:txBody>
      </p:sp>
      <p:sp>
        <p:nvSpPr>
          <p:cNvPr id="27" name="Rectangle 26">
            <a:extLst>
              <a:ext uri="{FF2B5EF4-FFF2-40B4-BE49-F238E27FC236}">
                <a16:creationId xmlns:a16="http://schemas.microsoft.com/office/drawing/2014/main" id="{C53A8507-CD83-4179-A69E-DA0CAAB861DD}"/>
              </a:ext>
            </a:extLst>
          </p:cNvPr>
          <p:cNvSpPr/>
          <p:nvPr/>
        </p:nvSpPr>
        <p:spPr>
          <a:xfrm>
            <a:off x="2277794" y="5570348"/>
            <a:ext cx="2055339" cy="369332"/>
          </a:xfrm>
          <a:prstGeom prst="rect">
            <a:avLst/>
          </a:prstGeom>
        </p:spPr>
        <p:txBody>
          <a:bodyPr wrap="square">
            <a:spAutoFit/>
          </a:bodyPr>
          <a:lstStyle/>
          <a:p>
            <a:pPr defTabSz="571500" fontAlgn="auto">
              <a:spcBef>
                <a:spcPts val="0"/>
              </a:spcBef>
              <a:spcAft>
                <a:spcPts val="0"/>
              </a:spcAft>
              <a:defRPr/>
            </a:pPr>
            <a:r>
              <a:rPr lang="en-US" b="1" kern="0" dirty="0">
                <a:solidFill>
                  <a:prstClr val="black"/>
                </a:solidFill>
                <a:latin typeface="IBM Plex Sans" panose="020B0503050203000203" pitchFamily="34" charset="0"/>
                <a:ea typeface="ＭＳ Ｐゴシック" charset="-128"/>
              </a:rPr>
              <a:t>Production Zone</a:t>
            </a:r>
          </a:p>
        </p:txBody>
      </p:sp>
      <p:sp>
        <p:nvSpPr>
          <p:cNvPr id="29" name="Rectangle 28">
            <a:extLst>
              <a:ext uri="{FF2B5EF4-FFF2-40B4-BE49-F238E27FC236}">
                <a16:creationId xmlns:a16="http://schemas.microsoft.com/office/drawing/2014/main" id="{B7CEB081-8976-4C65-B88B-404262BC134D}"/>
              </a:ext>
            </a:extLst>
          </p:cNvPr>
          <p:cNvSpPr/>
          <p:nvPr/>
        </p:nvSpPr>
        <p:spPr>
          <a:xfrm>
            <a:off x="4852071" y="5570348"/>
            <a:ext cx="1010213" cy="369332"/>
          </a:xfrm>
          <a:prstGeom prst="rect">
            <a:avLst/>
          </a:prstGeom>
        </p:spPr>
        <p:txBody>
          <a:bodyPr wrap="none">
            <a:spAutoFit/>
          </a:bodyPr>
          <a:lstStyle/>
          <a:p>
            <a:pPr algn="r" defTabSz="571500" fontAlgn="auto">
              <a:spcBef>
                <a:spcPts val="0"/>
              </a:spcBef>
              <a:spcAft>
                <a:spcPts val="0"/>
              </a:spcAft>
              <a:defRPr/>
            </a:pPr>
            <a:r>
              <a:rPr lang="en-US" b="1" kern="0" dirty="0">
                <a:solidFill>
                  <a:prstClr val="black"/>
                </a:solidFill>
                <a:latin typeface="IBM Plex Sans" panose="020B0503050203000203" pitchFamily="34" charset="0"/>
                <a:ea typeface="ＭＳ Ｐゴシック" charset="-128"/>
              </a:rPr>
              <a:t>IT Zone</a:t>
            </a:r>
          </a:p>
        </p:txBody>
      </p:sp>
      <p:sp>
        <p:nvSpPr>
          <p:cNvPr id="34" name="Rectangle 33">
            <a:extLst>
              <a:ext uri="{FF2B5EF4-FFF2-40B4-BE49-F238E27FC236}">
                <a16:creationId xmlns:a16="http://schemas.microsoft.com/office/drawing/2014/main" id="{33AC76C3-F8AC-4300-8A68-14C6AE30548C}"/>
              </a:ext>
            </a:extLst>
          </p:cNvPr>
          <p:cNvSpPr/>
          <p:nvPr/>
        </p:nvSpPr>
        <p:spPr>
          <a:xfrm>
            <a:off x="2470724" y="3107459"/>
            <a:ext cx="1891865" cy="369332"/>
          </a:xfrm>
          <a:prstGeom prst="rect">
            <a:avLst/>
          </a:prstGeom>
        </p:spPr>
        <p:txBody>
          <a:bodyPr wrap="none">
            <a:spAutoFit/>
          </a:bodyPr>
          <a:lstStyle/>
          <a:p>
            <a:pPr algn="r" defTabSz="571500" fontAlgn="auto">
              <a:spcBef>
                <a:spcPts val="0"/>
              </a:spcBef>
              <a:spcAft>
                <a:spcPts val="0"/>
              </a:spcAft>
              <a:defRPr/>
            </a:pPr>
            <a:r>
              <a:rPr lang="en-US" b="1" i="1" kern="0" dirty="0">
                <a:solidFill>
                  <a:srgbClr val="0070C0"/>
                </a:solidFill>
                <a:latin typeface="IBM Plex Sans" panose="020B0503050203000203" pitchFamily="34" charset="0"/>
                <a:ea typeface="ＭＳ Ｐゴシック" charset="-128"/>
              </a:rPr>
              <a:t>Cloud Pak 4 </a:t>
            </a:r>
            <a:r>
              <a:rPr lang="en-US" b="1" i="1" kern="0" dirty="0" err="1">
                <a:solidFill>
                  <a:srgbClr val="0070C0"/>
                </a:solidFill>
                <a:latin typeface="IBM Plex Sans" panose="020B0503050203000203" pitchFamily="34" charset="0"/>
                <a:ea typeface="ＭＳ Ｐゴシック" charset="-128"/>
              </a:rPr>
              <a:t>Mfg</a:t>
            </a:r>
            <a:endParaRPr lang="en-US" b="1" i="1" kern="0" dirty="0">
              <a:solidFill>
                <a:srgbClr val="0070C0"/>
              </a:solidFill>
              <a:latin typeface="IBM Plex Sans" panose="020B0503050203000203" pitchFamily="34" charset="0"/>
              <a:ea typeface="ＭＳ Ｐゴシック" charset="-128"/>
            </a:endParaRPr>
          </a:p>
        </p:txBody>
      </p:sp>
      <p:sp>
        <p:nvSpPr>
          <p:cNvPr id="38" name="TextBox 37">
            <a:extLst>
              <a:ext uri="{FF2B5EF4-FFF2-40B4-BE49-F238E27FC236}">
                <a16:creationId xmlns:a16="http://schemas.microsoft.com/office/drawing/2014/main" id="{472F9AF4-DFFB-48F2-88AA-35F02C4062B8}"/>
              </a:ext>
            </a:extLst>
          </p:cNvPr>
          <p:cNvSpPr txBox="1"/>
          <p:nvPr/>
        </p:nvSpPr>
        <p:spPr>
          <a:xfrm>
            <a:off x="785782" y="2413013"/>
            <a:ext cx="708985" cy="123111"/>
          </a:xfrm>
          <a:prstGeom prst="rect">
            <a:avLst/>
          </a:prstGeom>
          <a:noFill/>
        </p:spPr>
        <p:txBody>
          <a:bodyPr wrap="square" lIns="0" tIns="0" rIns="0" bIns="0" rtlCol="0">
            <a:spAutoFit/>
          </a:bodyPr>
          <a:lstStyle/>
          <a:p>
            <a:pPr defTabSz="685800" fontAlgn="auto">
              <a:spcBef>
                <a:spcPts val="0"/>
              </a:spcBef>
              <a:spcAft>
                <a:spcPts val="0"/>
              </a:spcAft>
              <a:defRPr/>
            </a:pPr>
            <a:r>
              <a:rPr lang="de-DE" sz="800" b="1" dirty="0">
                <a:solidFill>
                  <a:srgbClr val="0F1F28"/>
                </a:solidFill>
                <a:latin typeface="IBM Plex Sans" panose="020B0503050203000203" pitchFamily="34" charset="0"/>
                <a:ea typeface="ＭＳ Ｐゴシック" charset="-128"/>
                <a:cs typeface="Helvetica" panose="020B0604020202020204" pitchFamily="34" charset="0"/>
              </a:rPr>
              <a:t>Edge - Level</a:t>
            </a:r>
            <a:endParaRPr lang="en-US" sz="800" b="1" dirty="0">
              <a:solidFill>
                <a:srgbClr val="0F1F28"/>
              </a:solidFill>
              <a:latin typeface="IBM Plex Sans" panose="020B0503050203000203" pitchFamily="34" charset="0"/>
              <a:ea typeface="ＭＳ Ｐゴシック" charset="-128"/>
              <a:cs typeface="Helvetica" panose="020B0604020202020204" pitchFamily="34" charset="0"/>
            </a:endParaRPr>
          </a:p>
        </p:txBody>
      </p:sp>
      <p:sp>
        <p:nvSpPr>
          <p:cNvPr id="39" name="TextBox 38">
            <a:extLst>
              <a:ext uri="{FF2B5EF4-FFF2-40B4-BE49-F238E27FC236}">
                <a16:creationId xmlns:a16="http://schemas.microsoft.com/office/drawing/2014/main" id="{C590CF75-8304-4BD0-8C8B-1AC0860F95F7}"/>
              </a:ext>
            </a:extLst>
          </p:cNvPr>
          <p:cNvSpPr txBox="1"/>
          <p:nvPr/>
        </p:nvSpPr>
        <p:spPr>
          <a:xfrm>
            <a:off x="2249050" y="2399394"/>
            <a:ext cx="708985" cy="123111"/>
          </a:xfrm>
          <a:prstGeom prst="rect">
            <a:avLst/>
          </a:prstGeom>
          <a:noFill/>
        </p:spPr>
        <p:txBody>
          <a:bodyPr wrap="square" lIns="0" tIns="0" rIns="0" bIns="0" rtlCol="0">
            <a:spAutoFit/>
          </a:bodyPr>
          <a:lstStyle/>
          <a:p>
            <a:pPr defTabSz="685800" fontAlgn="auto">
              <a:spcBef>
                <a:spcPts val="0"/>
              </a:spcBef>
              <a:spcAft>
                <a:spcPts val="0"/>
              </a:spcAft>
              <a:defRPr/>
            </a:pPr>
            <a:r>
              <a:rPr lang="de-DE" sz="800" b="1" dirty="0">
                <a:solidFill>
                  <a:srgbClr val="0F1F28"/>
                </a:solidFill>
                <a:latin typeface="IBM Plex Sans" panose="020B0503050203000203" pitchFamily="34" charset="0"/>
                <a:ea typeface="ＭＳ Ｐゴシック" charset="-128"/>
                <a:cs typeface="Helvetica" panose="020B0604020202020204" pitchFamily="34" charset="0"/>
              </a:rPr>
              <a:t>Plant - Level</a:t>
            </a:r>
            <a:endParaRPr lang="en-US" sz="800" b="1" dirty="0">
              <a:solidFill>
                <a:srgbClr val="0F1F28"/>
              </a:solidFill>
              <a:latin typeface="IBM Plex Sans" panose="020B0503050203000203" pitchFamily="34" charset="0"/>
              <a:ea typeface="ＭＳ Ｐゴシック" charset="-128"/>
              <a:cs typeface="Helvetica" panose="020B0604020202020204" pitchFamily="34" charset="0"/>
            </a:endParaRPr>
          </a:p>
        </p:txBody>
      </p:sp>
      <p:sp>
        <p:nvSpPr>
          <p:cNvPr id="40" name="TextBox 39">
            <a:extLst>
              <a:ext uri="{FF2B5EF4-FFF2-40B4-BE49-F238E27FC236}">
                <a16:creationId xmlns:a16="http://schemas.microsoft.com/office/drawing/2014/main" id="{4FED1046-6545-4189-8AF4-1456FF6332FE}"/>
              </a:ext>
            </a:extLst>
          </p:cNvPr>
          <p:cNvSpPr txBox="1"/>
          <p:nvPr/>
        </p:nvSpPr>
        <p:spPr>
          <a:xfrm>
            <a:off x="7033743" y="2394830"/>
            <a:ext cx="1034038" cy="123111"/>
          </a:xfrm>
          <a:prstGeom prst="rect">
            <a:avLst/>
          </a:prstGeom>
          <a:noFill/>
        </p:spPr>
        <p:txBody>
          <a:bodyPr wrap="square" lIns="0" tIns="0" rIns="0" bIns="0" rtlCol="0">
            <a:spAutoFit/>
          </a:bodyPr>
          <a:lstStyle/>
          <a:p>
            <a:pPr defTabSz="685800" fontAlgn="auto">
              <a:spcBef>
                <a:spcPts val="0"/>
              </a:spcBef>
              <a:spcAft>
                <a:spcPts val="0"/>
              </a:spcAft>
              <a:defRPr/>
            </a:pPr>
            <a:r>
              <a:rPr lang="de-DE" sz="800" b="1" dirty="0">
                <a:solidFill>
                  <a:srgbClr val="0F1F28"/>
                </a:solidFill>
                <a:latin typeface="IBM Plex Sans" panose="020B0503050203000203" pitchFamily="34" charset="0"/>
                <a:ea typeface="ＭＳ Ｐゴシック" charset="-128"/>
                <a:cs typeface="Helvetica" panose="020B0604020202020204" pitchFamily="34" charset="0"/>
              </a:rPr>
              <a:t>Enterprise - Level</a:t>
            </a:r>
            <a:endParaRPr lang="en-US" sz="800" b="1" dirty="0">
              <a:solidFill>
                <a:srgbClr val="0F1F28"/>
              </a:solidFill>
              <a:latin typeface="IBM Plex Sans" panose="020B0503050203000203" pitchFamily="34" charset="0"/>
              <a:ea typeface="ＭＳ Ｐゴシック" charset="-128"/>
              <a:cs typeface="Helvetica" panose="020B0604020202020204" pitchFamily="34" charset="0"/>
            </a:endParaRPr>
          </a:p>
        </p:txBody>
      </p:sp>
    </p:spTree>
    <p:extLst>
      <p:ext uri="{BB962C8B-B14F-4D97-AF65-F5344CB8AC3E}">
        <p14:creationId xmlns:p14="http://schemas.microsoft.com/office/powerpoint/2010/main" val="605362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additive="base">
                                        <p:cTn id="7" dur="1000" fill="hold"/>
                                        <p:tgtEl>
                                          <p:spTgt spid="81"/>
                                        </p:tgtEl>
                                        <p:attrNameLst>
                                          <p:attrName>ppt_x</p:attrName>
                                        </p:attrNameLst>
                                      </p:cBhvr>
                                      <p:tavLst>
                                        <p:tav tm="0">
                                          <p:val>
                                            <p:strVal val="0-#ppt_w/2"/>
                                          </p:val>
                                        </p:tav>
                                        <p:tav tm="100000">
                                          <p:val>
                                            <p:strVal val="#ppt_x"/>
                                          </p:val>
                                        </p:tav>
                                      </p:tavLst>
                                    </p:anim>
                                    <p:anim calcmode="lin" valueType="num">
                                      <p:cBhvr additive="base">
                                        <p:cTn id="8" dur="1000" fill="hold"/>
                                        <p:tgtEl>
                                          <p:spTgt spid="8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2"/>
                                        </p:tgtEl>
                                        <p:attrNameLst>
                                          <p:attrName>style.visibility</p:attrName>
                                        </p:attrNameLst>
                                      </p:cBhvr>
                                      <p:to>
                                        <p:strVal val="visible"/>
                                      </p:to>
                                    </p:set>
                                    <p:anim calcmode="lin" valueType="num">
                                      <p:cBhvr additive="base">
                                        <p:cTn id="11" dur="1000" fill="hold"/>
                                        <p:tgtEl>
                                          <p:spTgt spid="82"/>
                                        </p:tgtEl>
                                        <p:attrNameLst>
                                          <p:attrName>ppt_x</p:attrName>
                                        </p:attrNameLst>
                                      </p:cBhvr>
                                      <p:tavLst>
                                        <p:tav tm="0">
                                          <p:val>
                                            <p:strVal val="0-#ppt_w/2"/>
                                          </p:val>
                                        </p:tav>
                                        <p:tav tm="100000">
                                          <p:val>
                                            <p:strVal val="#ppt_x"/>
                                          </p:val>
                                        </p:tav>
                                      </p:tavLst>
                                    </p:anim>
                                    <p:anim calcmode="lin" valueType="num">
                                      <p:cBhvr additive="base">
                                        <p:cTn id="12" dur="1000" fill="hold"/>
                                        <p:tgtEl>
                                          <p:spTgt spid="8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0-#ppt_w/2"/>
                                          </p:val>
                                        </p:tav>
                                        <p:tav tm="100000">
                                          <p:val>
                                            <p:strVal val="#ppt_x"/>
                                          </p:val>
                                        </p:tav>
                                      </p:tavLst>
                                    </p:anim>
                                    <p:anim calcmode="lin" valueType="num">
                                      <p:cBhvr additive="base">
                                        <p:cTn id="16"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59"/>
                                        </p:tgtEl>
                                        <p:attrNameLst>
                                          <p:attrName>style.visibility</p:attrName>
                                        </p:attrNameLst>
                                      </p:cBhvr>
                                      <p:to>
                                        <p:strVal val="visible"/>
                                      </p:to>
                                    </p:set>
                                    <p:anim calcmode="lin" valueType="num">
                                      <p:cBhvr additive="base">
                                        <p:cTn id="21" dur="1000" fill="hold"/>
                                        <p:tgtEl>
                                          <p:spTgt spid="59"/>
                                        </p:tgtEl>
                                        <p:attrNameLst>
                                          <p:attrName>ppt_x</p:attrName>
                                        </p:attrNameLst>
                                      </p:cBhvr>
                                      <p:tavLst>
                                        <p:tav tm="0">
                                          <p:val>
                                            <p:strVal val="1+#ppt_w/2"/>
                                          </p:val>
                                        </p:tav>
                                        <p:tav tm="100000">
                                          <p:val>
                                            <p:strVal val="#ppt_x"/>
                                          </p:val>
                                        </p:tav>
                                      </p:tavLst>
                                    </p:anim>
                                    <p:anim calcmode="lin" valueType="num">
                                      <p:cBhvr additive="base">
                                        <p:cTn id="22" dur="1000" fill="hold"/>
                                        <p:tgtEl>
                                          <p:spTgt spid="59"/>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anim calcmode="lin" valueType="num">
                                      <p:cBhvr additive="base">
                                        <p:cTn id="25" dur="1000" fill="hold"/>
                                        <p:tgtEl>
                                          <p:spTgt spid="56"/>
                                        </p:tgtEl>
                                        <p:attrNameLst>
                                          <p:attrName>ppt_x</p:attrName>
                                        </p:attrNameLst>
                                      </p:cBhvr>
                                      <p:tavLst>
                                        <p:tav tm="0">
                                          <p:val>
                                            <p:strVal val="1+#ppt_w/2"/>
                                          </p:val>
                                        </p:tav>
                                        <p:tav tm="100000">
                                          <p:val>
                                            <p:strVal val="#ppt_x"/>
                                          </p:val>
                                        </p:tav>
                                      </p:tavLst>
                                    </p:anim>
                                    <p:anim calcmode="lin" valueType="num">
                                      <p:cBhvr additive="base">
                                        <p:cTn id="26" dur="1000" fill="hold"/>
                                        <p:tgtEl>
                                          <p:spTgt spid="56"/>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anim calcmode="lin" valueType="num">
                                      <p:cBhvr additive="base">
                                        <p:cTn id="29" dur="1000" fill="hold"/>
                                        <p:tgtEl>
                                          <p:spTgt spid="57"/>
                                        </p:tgtEl>
                                        <p:attrNameLst>
                                          <p:attrName>ppt_x</p:attrName>
                                        </p:attrNameLst>
                                      </p:cBhvr>
                                      <p:tavLst>
                                        <p:tav tm="0">
                                          <p:val>
                                            <p:strVal val="1+#ppt_w/2"/>
                                          </p:val>
                                        </p:tav>
                                        <p:tav tm="100000">
                                          <p:val>
                                            <p:strVal val="#ppt_x"/>
                                          </p:val>
                                        </p:tav>
                                      </p:tavLst>
                                    </p:anim>
                                    <p:anim calcmode="lin" valueType="num">
                                      <p:cBhvr additive="base">
                                        <p:cTn id="30" dur="1000" fill="hold"/>
                                        <p:tgtEl>
                                          <p:spTgt spid="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10" grpId="0" animBg="1"/>
      <p:bldP spid="57" grpId="0" animBg="1"/>
      <p:bldP spid="5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C462340-749A-45EC-A1F9-3D683108EE30}"/>
              </a:ext>
            </a:extLst>
          </p:cNvPr>
          <p:cNvSpPr/>
          <p:nvPr/>
        </p:nvSpPr>
        <p:spPr>
          <a:xfrm>
            <a:off x="615462" y="1925514"/>
            <a:ext cx="7851530" cy="4308231"/>
          </a:xfrm>
          <a:prstGeom prst="rect">
            <a:avLst/>
          </a:prstGeom>
          <a:gradFill>
            <a:gsLst>
              <a:gs pos="0">
                <a:schemeClr val="tx2">
                  <a:lumMod val="75000"/>
                </a:schemeClr>
              </a:gs>
              <a:gs pos="100000">
                <a:schemeClr val="tx2">
                  <a:lumMod val="7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462F9566-E8F2-4F2B-BC99-46CC75C72CD2}"/>
              </a:ext>
            </a:extLst>
          </p:cNvPr>
          <p:cNvSpPr>
            <a:spLocks noGrp="1"/>
          </p:cNvSpPr>
          <p:nvPr>
            <p:ph idx="1"/>
          </p:nvPr>
        </p:nvSpPr>
        <p:spPr/>
        <p:txBody>
          <a:bodyPr/>
          <a:lstStyle/>
          <a:p>
            <a:pPr marL="0" indent="0">
              <a:buNone/>
            </a:pPr>
            <a:r>
              <a:rPr lang="en-US" dirty="0"/>
              <a:t>Flexible Integration, combined with Supreme QoS and Data Privacy Enforcement at the Shop floor </a:t>
            </a:r>
          </a:p>
        </p:txBody>
      </p:sp>
      <p:sp>
        <p:nvSpPr>
          <p:cNvPr id="4" name="Slide Number Placeholder 3">
            <a:extLst>
              <a:ext uri="{FF2B5EF4-FFF2-40B4-BE49-F238E27FC236}">
                <a16:creationId xmlns:a16="http://schemas.microsoft.com/office/drawing/2014/main" id="{FE381D1D-ACE2-448B-B46A-5FA3B71B499F}"/>
              </a:ext>
            </a:extLst>
          </p:cNvPr>
          <p:cNvSpPr>
            <a:spLocks noGrp="1"/>
          </p:cNvSpPr>
          <p:nvPr>
            <p:ph type="sldNum" sz="quarter" idx="10"/>
          </p:nvPr>
        </p:nvSpPr>
        <p:spPr/>
        <p:txBody>
          <a:bodyPr/>
          <a:lstStyle/>
          <a:p>
            <a:fld id="{87B4A1F7-895D-40CE-BC63-1E2903206627}" type="slidenum">
              <a:rPr lang="en-US">
                <a:solidFill>
                  <a:srgbClr val="FFFFFF"/>
                </a:solidFill>
                <a:latin typeface="Arial" panose="020B0604020202020204"/>
                <a:ea typeface="ＭＳ Ｐゴシック" charset="-128"/>
              </a:rPr>
              <a:pPr/>
              <a:t>26</a:t>
            </a:fld>
            <a:endParaRPr lang="en-US">
              <a:solidFill>
                <a:srgbClr val="FFFFFF"/>
              </a:solidFill>
              <a:latin typeface="Arial" panose="020B0604020202020204"/>
              <a:ea typeface="ＭＳ Ｐゴシック" charset="-128"/>
            </a:endParaRPr>
          </a:p>
        </p:txBody>
      </p:sp>
      <p:sp>
        <p:nvSpPr>
          <p:cNvPr id="7" name="Title 6">
            <a:extLst>
              <a:ext uri="{FF2B5EF4-FFF2-40B4-BE49-F238E27FC236}">
                <a16:creationId xmlns:a16="http://schemas.microsoft.com/office/drawing/2014/main" id="{199CA599-B48A-4D55-858E-C59E9E2D58BA}"/>
              </a:ext>
            </a:extLst>
          </p:cNvPr>
          <p:cNvSpPr>
            <a:spLocks noGrp="1"/>
          </p:cNvSpPr>
          <p:nvPr>
            <p:ph type="title"/>
          </p:nvPr>
        </p:nvSpPr>
        <p:spPr/>
        <p:txBody>
          <a:bodyPr/>
          <a:lstStyle/>
          <a:p>
            <a:r>
              <a:rPr lang="en-US" dirty="0"/>
              <a:t>Plant Service Bus components</a:t>
            </a:r>
          </a:p>
        </p:txBody>
      </p:sp>
      <p:sp>
        <p:nvSpPr>
          <p:cNvPr id="3" name="Footer Placeholder 2">
            <a:extLst>
              <a:ext uri="{FF2B5EF4-FFF2-40B4-BE49-F238E27FC236}">
                <a16:creationId xmlns:a16="http://schemas.microsoft.com/office/drawing/2014/main" id="{C2179DF6-6BB5-4296-A530-5D8F2834B752}"/>
              </a:ext>
            </a:extLst>
          </p:cNvPr>
          <p:cNvSpPr>
            <a:spLocks noGrp="1"/>
          </p:cNvSpPr>
          <p:nvPr>
            <p:ph type="ftr" sz="quarter" idx="4294967295"/>
          </p:nvPr>
        </p:nvSpPr>
        <p:spPr>
          <a:xfrm>
            <a:off x="0" y="6383338"/>
            <a:ext cx="2160588" cy="222250"/>
          </a:xfrm>
          <a:prstGeom prst="rect">
            <a:avLst/>
          </a:prstGeom>
        </p:spPr>
        <p:txBody>
          <a:bodyPr/>
          <a:lstStyle/>
          <a:p>
            <a:r>
              <a:rPr lang="en-US">
                <a:solidFill>
                  <a:srgbClr val="FFFFFF"/>
                </a:solidFill>
                <a:latin typeface="Arial" panose="020B0604020202020204"/>
                <a:ea typeface="ＭＳ Ｐゴシック" charset="-128"/>
              </a:rPr>
              <a:t>IBM Industrie 4.0 / © 2019 IBM Corporation</a:t>
            </a:r>
          </a:p>
        </p:txBody>
      </p:sp>
      <p:sp>
        <p:nvSpPr>
          <p:cNvPr id="13" name="Rounded Rectangle 34">
            <a:extLst>
              <a:ext uri="{FF2B5EF4-FFF2-40B4-BE49-F238E27FC236}">
                <a16:creationId xmlns:a16="http://schemas.microsoft.com/office/drawing/2014/main" id="{FDA52F13-9D77-4CF4-BA1B-4B6ADE58F9FC}"/>
              </a:ext>
            </a:extLst>
          </p:cNvPr>
          <p:cNvSpPr/>
          <p:nvPr/>
        </p:nvSpPr>
        <p:spPr bwMode="auto">
          <a:xfrm>
            <a:off x="941279" y="4556868"/>
            <a:ext cx="7210874" cy="1517989"/>
          </a:xfrm>
          <a:prstGeom prst="roundRect">
            <a:avLst/>
          </a:prstGeom>
          <a:solidFill>
            <a:srgbClr val="0070C0"/>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algn="ctr" fontAlgn="auto">
              <a:spcBef>
                <a:spcPts val="0"/>
              </a:spcBef>
              <a:spcAft>
                <a:spcPts val="0"/>
              </a:spcAft>
              <a:defRPr/>
            </a:pPr>
            <a:r>
              <a:rPr lang="en-US" sz="4000" b="1" i="1" kern="0" dirty="0">
                <a:solidFill>
                  <a:srgbClr val="FFFFFF"/>
                </a:solidFill>
                <a:latin typeface="Verdana" pitchFamily="34" charset="0"/>
                <a:ea typeface="ＭＳ Ｐゴシック" charset="-128"/>
              </a:rPr>
              <a:t>PSB</a:t>
            </a:r>
          </a:p>
        </p:txBody>
      </p:sp>
      <p:sp>
        <p:nvSpPr>
          <p:cNvPr id="14" name="Abgerundetes Rechteck 175">
            <a:extLst>
              <a:ext uri="{FF2B5EF4-FFF2-40B4-BE49-F238E27FC236}">
                <a16:creationId xmlns:a16="http://schemas.microsoft.com/office/drawing/2014/main" id="{CA247FBE-2E24-42EA-BF8A-FB766E77B29D}"/>
              </a:ext>
            </a:extLst>
          </p:cNvPr>
          <p:cNvSpPr/>
          <p:nvPr/>
        </p:nvSpPr>
        <p:spPr bwMode="auto">
          <a:xfrm>
            <a:off x="3754213" y="4705469"/>
            <a:ext cx="1590675" cy="347655"/>
          </a:xfrm>
          <a:prstGeom prst="roundRect">
            <a:avLst/>
          </a:prstGeom>
          <a:solidFill>
            <a:srgbClr val="E7C900"/>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ctr" anchorCtr="1" compatLnSpc="1">
            <a:prstTxWarp prst="textNoShape">
              <a:avLst/>
            </a:prstTxWarp>
          </a:bodyPr>
          <a:lstStyle/>
          <a:p>
            <a:pPr algn="ctr" eaLnBrk="0" fontAlgn="auto" hangingPunct="0">
              <a:spcBef>
                <a:spcPts val="0"/>
              </a:spcBef>
              <a:spcAft>
                <a:spcPts val="0"/>
              </a:spcAft>
              <a:defRPr/>
            </a:pPr>
            <a:r>
              <a:rPr lang="de-DE" sz="1200" b="1" kern="0" dirty="0">
                <a:solidFill>
                  <a:srgbClr val="000000"/>
                </a:solidFill>
                <a:latin typeface="Verdana"/>
                <a:ea typeface="ＭＳ Ｐゴシック" charset="-128"/>
              </a:rPr>
              <a:t>Integration</a:t>
            </a:r>
          </a:p>
        </p:txBody>
      </p:sp>
      <p:sp>
        <p:nvSpPr>
          <p:cNvPr id="15" name="Abgerundetes Rechteck 176">
            <a:extLst>
              <a:ext uri="{FF2B5EF4-FFF2-40B4-BE49-F238E27FC236}">
                <a16:creationId xmlns:a16="http://schemas.microsoft.com/office/drawing/2014/main" id="{E210D357-50D8-4D13-9B3F-23957706249C}"/>
              </a:ext>
            </a:extLst>
          </p:cNvPr>
          <p:cNvSpPr/>
          <p:nvPr/>
        </p:nvSpPr>
        <p:spPr bwMode="auto">
          <a:xfrm>
            <a:off x="6229623" y="4705470"/>
            <a:ext cx="1590675" cy="347655"/>
          </a:xfrm>
          <a:prstGeom prst="roundRect">
            <a:avLst/>
          </a:prstGeom>
          <a:solidFill>
            <a:srgbClr val="E7C900"/>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ctr" anchorCtr="1" compatLnSpc="1">
            <a:prstTxWarp prst="textNoShape">
              <a:avLst/>
            </a:prstTxWarp>
          </a:bodyPr>
          <a:lstStyle/>
          <a:p>
            <a:pPr algn="ctr" eaLnBrk="0" fontAlgn="auto" hangingPunct="0">
              <a:spcBef>
                <a:spcPts val="0"/>
              </a:spcBef>
              <a:spcAft>
                <a:spcPts val="0"/>
              </a:spcAft>
              <a:defRPr/>
            </a:pPr>
            <a:r>
              <a:rPr lang="de-DE" sz="1200" b="1" kern="0" dirty="0">
                <a:solidFill>
                  <a:srgbClr val="000000"/>
                </a:solidFill>
                <a:latin typeface="Verdana"/>
                <a:ea typeface="ＭＳ Ｐゴシック" charset="-128"/>
              </a:rPr>
              <a:t>Message Hub</a:t>
            </a:r>
          </a:p>
        </p:txBody>
      </p:sp>
      <p:sp>
        <p:nvSpPr>
          <p:cNvPr id="16" name="Abgerundetes Rechteck 174">
            <a:extLst>
              <a:ext uri="{FF2B5EF4-FFF2-40B4-BE49-F238E27FC236}">
                <a16:creationId xmlns:a16="http://schemas.microsoft.com/office/drawing/2014/main" id="{D86386E2-E4A1-435D-8796-F7CD111FB2F2}"/>
              </a:ext>
            </a:extLst>
          </p:cNvPr>
          <p:cNvSpPr/>
          <p:nvPr/>
        </p:nvSpPr>
        <p:spPr bwMode="auto">
          <a:xfrm>
            <a:off x="1325759" y="4719949"/>
            <a:ext cx="1590675" cy="347655"/>
          </a:xfrm>
          <a:prstGeom prst="roundRect">
            <a:avLst>
              <a:gd name="adj" fmla="val 21411"/>
            </a:avLst>
          </a:prstGeom>
          <a:solidFill>
            <a:srgbClr val="E7C900"/>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ctr" anchorCtr="1" compatLnSpc="1">
            <a:prstTxWarp prst="textNoShape">
              <a:avLst/>
            </a:prstTxWarp>
          </a:bodyPr>
          <a:lstStyle/>
          <a:p>
            <a:pPr algn="ctr" eaLnBrk="0" fontAlgn="auto" hangingPunct="0">
              <a:spcBef>
                <a:spcPts val="0"/>
              </a:spcBef>
              <a:spcAft>
                <a:spcPts val="0"/>
              </a:spcAft>
              <a:defRPr/>
            </a:pPr>
            <a:r>
              <a:rPr lang="de-DE" sz="1200" b="1" kern="0" dirty="0">
                <a:solidFill>
                  <a:srgbClr val="000000"/>
                </a:solidFill>
                <a:latin typeface="Verdana"/>
                <a:ea typeface="ＭＳ Ｐゴシック" charset="-128"/>
              </a:rPr>
              <a:t>Rules Engine</a:t>
            </a:r>
          </a:p>
        </p:txBody>
      </p:sp>
      <p:sp>
        <p:nvSpPr>
          <p:cNvPr id="17" name="TextBox 16">
            <a:extLst>
              <a:ext uri="{FF2B5EF4-FFF2-40B4-BE49-F238E27FC236}">
                <a16:creationId xmlns:a16="http://schemas.microsoft.com/office/drawing/2014/main" id="{E388E853-9D89-4780-A73E-781D0080E3A3}"/>
              </a:ext>
            </a:extLst>
          </p:cNvPr>
          <p:cNvSpPr txBox="1"/>
          <p:nvPr/>
        </p:nvSpPr>
        <p:spPr>
          <a:xfrm>
            <a:off x="3539878" y="2251970"/>
            <a:ext cx="2156972" cy="2246769"/>
          </a:xfrm>
          <a:prstGeom prst="rect">
            <a:avLst/>
          </a:prstGeom>
          <a:noFill/>
        </p:spPr>
        <p:txBody>
          <a:bodyPr wrap="square" rtlCol="0">
            <a:spAutoFit/>
          </a:bodyPr>
          <a:lstStyle/>
          <a:p>
            <a:r>
              <a:rPr lang="en-US" sz="1200" dirty="0">
                <a:solidFill>
                  <a:srgbClr val="FFFFFF"/>
                </a:solidFill>
                <a:ea typeface="ＭＳ Ｐゴシック" charset="-128"/>
              </a:rPr>
              <a:t>Classical </a:t>
            </a:r>
            <a:r>
              <a:rPr lang="en-US" sz="1600" b="1" i="1" dirty="0">
                <a:solidFill>
                  <a:srgbClr val="FFFF00"/>
                </a:solidFill>
                <a:ea typeface="ＭＳ Ｐゴシック" charset="-128"/>
              </a:rPr>
              <a:t>service bus </a:t>
            </a:r>
            <a:r>
              <a:rPr lang="en-US" sz="1200" dirty="0">
                <a:solidFill>
                  <a:srgbClr val="FFFFFF"/>
                </a:solidFill>
                <a:ea typeface="ＭＳ Ｐゴシック" charset="-128"/>
              </a:rPr>
              <a:t>functionality for de-coupled integration of systems and machines, taking over integration logic, systems/machines, relief from integration-specific logic, enabling standardization of maintenance and release management</a:t>
            </a:r>
          </a:p>
        </p:txBody>
      </p:sp>
      <p:sp>
        <p:nvSpPr>
          <p:cNvPr id="18" name="Rectangle 17">
            <a:extLst>
              <a:ext uri="{FF2B5EF4-FFF2-40B4-BE49-F238E27FC236}">
                <a16:creationId xmlns:a16="http://schemas.microsoft.com/office/drawing/2014/main" id="{8FCC9386-3758-4606-9D93-0FD7110CE0DE}"/>
              </a:ext>
            </a:extLst>
          </p:cNvPr>
          <p:cNvSpPr/>
          <p:nvPr/>
        </p:nvSpPr>
        <p:spPr>
          <a:xfrm>
            <a:off x="784609" y="2782556"/>
            <a:ext cx="2558903" cy="1692771"/>
          </a:xfrm>
          <a:prstGeom prst="rect">
            <a:avLst/>
          </a:prstGeom>
          <a:noFill/>
        </p:spPr>
        <p:txBody>
          <a:bodyPr wrap="square" rtlCol="0">
            <a:spAutoFit/>
          </a:bodyPr>
          <a:lstStyle/>
          <a:p>
            <a:r>
              <a:rPr lang="en-US" sz="1200" dirty="0">
                <a:solidFill>
                  <a:srgbClr val="FFFFFF"/>
                </a:solidFill>
                <a:ea typeface="ＭＳ Ｐゴシック" charset="-128"/>
              </a:rPr>
              <a:t>Flexible configuration at shop floor, integration layer and machine level based on </a:t>
            </a:r>
            <a:r>
              <a:rPr lang="en-US" sz="1600" b="1" i="1" dirty="0">
                <a:solidFill>
                  <a:srgbClr val="FFFF00"/>
                </a:solidFill>
                <a:ea typeface="ＭＳ Ｐゴシック" charset="-128"/>
              </a:rPr>
              <a:t>rules</a:t>
            </a:r>
            <a:r>
              <a:rPr lang="en-US" sz="1600" b="1" i="1" dirty="0">
                <a:solidFill>
                  <a:srgbClr val="FFFFFF"/>
                </a:solidFill>
                <a:ea typeface="ＭＳ Ｐゴシック" charset="-128"/>
              </a:rPr>
              <a:t> </a:t>
            </a:r>
            <a:r>
              <a:rPr lang="en-US" sz="1200" dirty="0">
                <a:solidFill>
                  <a:srgbClr val="FFFFFF"/>
                </a:solidFill>
                <a:ea typeface="ＭＳ Ｐゴシック" charset="-128"/>
              </a:rPr>
              <a:t>defined</a:t>
            </a:r>
            <a:r>
              <a:rPr lang="en-US" sz="1600" b="1" i="1" dirty="0">
                <a:solidFill>
                  <a:srgbClr val="FFFFFF"/>
                </a:solidFill>
                <a:ea typeface="ＭＳ Ｐゴシック" charset="-128"/>
              </a:rPr>
              <a:t> </a:t>
            </a:r>
            <a:r>
              <a:rPr lang="en-US" sz="1600" b="1" i="1" dirty="0">
                <a:solidFill>
                  <a:srgbClr val="FFFF00"/>
                </a:solidFill>
                <a:ea typeface="ＭＳ Ｐゴシック" charset="-128"/>
              </a:rPr>
              <a:t>in natural language</a:t>
            </a:r>
            <a:r>
              <a:rPr lang="en-US" sz="1200" dirty="0">
                <a:solidFill>
                  <a:srgbClr val="FFFFFF"/>
                </a:solidFill>
                <a:ea typeface="ＭＳ Ｐゴシック" charset="-128"/>
              </a:rPr>
              <a:t>, validated and deployable by production planner (non-IT) staff; streamlining change management, plug &amp; produce enabler</a:t>
            </a:r>
          </a:p>
        </p:txBody>
      </p:sp>
      <p:sp>
        <p:nvSpPr>
          <p:cNvPr id="19" name="TextBox 18">
            <a:extLst>
              <a:ext uri="{FF2B5EF4-FFF2-40B4-BE49-F238E27FC236}">
                <a16:creationId xmlns:a16="http://schemas.microsoft.com/office/drawing/2014/main" id="{52989344-7712-4A7B-A941-F69330C4E2F1}"/>
              </a:ext>
            </a:extLst>
          </p:cNvPr>
          <p:cNvSpPr txBox="1"/>
          <p:nvPr/>
        </p:nvSpPr>
        <p:spPr>
          <a:xfrm>
            <a:off x="6097145" y="3157686"/>
            <a:ext cx="2055009" cy="1200329"/>
          </a:xfrm>
          <a:prstGeom prst="rect">
            <a:avLst/>
          </a:prstGeom>
          <a:noFill/>
        </p:spPr>
        <p:txBody>
          <a:bodyPr wrap="square" rtlCol="0">
            <a:spAutoFit/>
          </a:bodyPr>
          <a:lstStyle/>
          <a:p>
            <a:r>
              <a:rPr lang="en-US" sz="1200" dirty="0">
                <a:solidFill>
                  <a:srgbClr val="FFFFFF"/>
                </a:solidFill>
                <a:ea typeface="ＭＳ Ｐゴシック" charset="-128"/>
              </a:rPr>
              <a:t>Message Hub for MQTT messages for </a:t>
            </a:r>
            <a:r>
              <a:rPr lang="en-US" sz="1600" b="1" i="1" dirty="0">
                <a:solidFill>
                  <a:srgbClr val="FFFF00"/>
                </a:solidFill>
                <a:ea typeface="ＭＳ Ｐゴシック" charset="-128"/>
              </a:rPr>
              <a:t>scalability</a:t>
            </a:r>
            <a:r>
              <a:rPr lang="en-US" sz="1200" dirty="0">
                <a:solidFill>
                  <a:srgbClr val="FFFFFF"/>
                </a:solidFill>
                <a:ea typeface="ＭＳ Ｐゴシック" charset="-128"/>
              </a:rPr>
              <a:t>, </a:t>
            </a:r>
            <a:r>
              <a:rPr lang="en-US" sz="1600" b="1" i="1" dirty="0">
                <a:solidFill>
                  <a:srgbClr val="FFFF00"/>
                </a:solidFill>
                <a:ea typeface="ＭＳ Ｐゴシック" charset="-128"/>
              </a:rPr>
              <a:t>performance</a:t>
            </a:r>
            <a:r>
              <a:rPr lang="en-US" sz="1200" dirty="0">
                <a:solidFill>
                  <a:srgbClr val="FFFFFF"/>
                </a:solidFill>
                <a:ea typeface="ＭＳ Ｐゴシック" charset="-128"/>
              </a:rPr>
              <a:t> and </a:t>
            </a:r>
            <a:r>
              <a:rPr lang="en-US" sz="1600" b="1" i="1" dirty="0">
                <a:solidFill>
                  <a:srgbClr val="FFFF00"/>
                </a:solidFill>
                <a:ea typeface="ＭＳ Ｐゴシック" charset="-128"/>
              </a:rPr>
              <a:t>off-load</a:t>
            </a:r>
          </a:p>
        </p:txBody>
      </p:sp>
      <p:sp>
        <p:nvSpPr>
          <p:cNvPr id="2" name="Rectangle 1">
            <a:extLst>
              <a:ext uri="{FF2B5EF4-FFF2-40B4-BE49-F238E27FC236}">
                <a16:creationId xmlns:a16="http://schemas.microsoft.com/office/drawing/2014/main" id="{71316A20-2CE2-4BA1-A18B-5926EC7166DC}"/>
              </a:ext>
            </a:extLst>
          </p:cNvPr>
          <p:cNvSpPr/>
          <p:nvPr/>
        </p:nvSpPr>
        <p:spPr>
          <a:xfrm>
            <a:off x="1325759" y="5067604"/>
            <a:ext cx="1590675" cy="39288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rgbClr val="FFFFFF"/>
                </a:solidFill>
                <a:latin typeface="Arial" panose="020B0604020202020204"/>
              </a:rPr>
              <a:t>IBM ODM Rules</a:t>
            </a:r>
          </a:p>
        </p:txBody>
      </p:sp>
      <p:sp>
        <p:nvSpPr>
          <p:cNvPr id="11" name="Rectangle 10">
            <a:extLst>
              <a:ext uri="{FF2B5EF4-FFF2-40B4-BE49-F238E27FC236}">
                <a16:creationId xmlns:a16="http://schemas.microsoft.com/office/drawing/2014/main" id="{7E273603-69DD-49D2-8E19-737B7462BBA1}"/>
              </a:ext>
            </a:extLst>
          </p:cNvPr>
          <p:cNvSpPr/>
          <p:nvPr/>
        </p:nvSpPr>
        <p:spPr>
          <a:xfrm>
            <a:off x="3754213" y="5053124"/>
            <a:ext cx="1590675" cy="39288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rgbClr val="FFFFFF"/>
                </a:solidFill>
                <a:latin typeface="Arial" panose="020B0604020202020204"/>
              </a:rPr>
              <a:t>IBM App Connect for Manufacturing </a:t>
            </a:r>
          </a:p>
        </p:txBody>
      </p:sp>
      <p:sp>
        <p:nvSpPr>
          <p:cNvPr id="12" name="Rectangle 11">
            <a:extLst>
              <a:ext uri="{FF2B5EF4-FFF2-40B4-BE49-F238E27FC236}">
                <a16:creationId xmlns:a16="http://schemas.microsoft.com/office/drawing/2014/main" id="{C6CE0271-DFFE-4205-89DF-B7FCF7F62E1F}"/>
              </a:ext>
            </a:extLst>
          </p:cNvPr>
          <p:cNvSpPr/>
          <p:nvPr/>
        </p:nvSpPr>
        <p:spPr>
          <a:xfrm>
            <a:off x="6229623" y="5053123"/>
            <a:ext cx="1590675" cy="39288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err="1">
                <a:solidFill>
                  <a:srgbClr val="FFFFFF"/>
                </a:solidFill>
                <a:latin typeface="Arial" panose="020B0604020202020204"/>
              </a:rPr>
              <a:t>WIoT</a:t>
            </a:r>
            <a:r>
              <a:rPr lang="en-US" sz="1200" i="1" dirty="0">
                <a:solidFill>
                  <a:srgbClr val="FFFFFF"/>
                </a:solidFill>
                <a:latin typeface="Arial" panose="020B0604020202020204"/>
              </a:rPr>
              <a:t> Msg. Gateway</a:t>
            </a:r>
          </a:p>
        </p:txBody>
      </p:sp>
    </p:spTree>
    <p:extLst>
      <p:ext uri="{BB962C8B-B14F-4D97-AF65-F5344CB8AC3E}">
        <p14:creationId xmlns:p14="http://schemas.microsoft.com/office/powerpoint/2010/main" val="33102211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A6F57A-A26C-4A22-B660-0B30F49FCE55}"/>
              </a:ext>
            </a:extLst>
          </p:cNvPr>
          <p:cNvSpPr>
            <a:spLocks noGrp="1"/>
          </p:cNvSpPr>
          <p:nvPr>
            <p:ph type="title"/>
          </p:nvPr>
        </p:nvSpPr>
        <p:spPr/>
        <p:txBody>
          <a:bodyPr/>
          <a:lstStyle/>
          <a:p>
            <a:r>
              <a:rPr lang="en-US" dirty="0"/>
              <a:t>Hands-On Labs introduction</a:t>
            </a:r>
          </a:p>
        </p:txBody>
      </p:sp>
      <p:sp>
        <p:nvSpPr>
          <p:cNvPr id="3" name="Slide Number Placeholder 2">
            <a:extLst>
              <a:ext uri="{FF2B5EF4-FFF2-40B4-BE49-F238E27FC236}">
                <a16:creationId xmlns:a16="http://schemas.microsoft.com/office/drawing/2014/main" id="{02206103-03C3-4CB9-8D08-BC4331EC8615}"/>
              </a:ext>
            </a:extLst>
          </p:cNvPr>
          <p:cNvSpPr>
            <a:spLocks noGrp="1"/>
          </p:cNvSpPr>
          <p:nvPr>
            <p:ph type="sldNum" sz="quarter" idx="4294967295"/>
          </p:nvPr>
        </p:nvSpPr>
        <p:spPr>
          <a:xfrm>
            <a:off x="8661400" y="6492875"/>
            <a:ext cx="482600" cy="311150"/>
          </a:xfrm>
        </p:spPr>
        <p:txBody>
          <a:bodyPr/>
          <a:lstStyle/>
          <a:p>
            <a:fld id="{9B6B7A19-9BD6-654B-9E7A-5FCB6FF99B9F}" type="slidenum">
              <a:rPr lang="en-US" smtClean="0"/>
              <a:pPr/>
              <a:t>27</a:t>
            </a:fld>
            <a:endParaRPr lang="en-US"/>
          </a:p>
        </p:txBody>
      </p:sp>
    </p:spTree>
    <p:extLst>
      <p:ext uri="{BB962C8B-B14F-4D97-AF65-F5344CB8AC3E}">
        <p14:creationId xmlns:p14="http://schemas.microsoft.com/office/powerpoint/2010/main" val="11407563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2" name="Picture 6"/>
          <p:cNvPicPr/>
          <p:nvPr/>
        </p:nvPicPr>
        <p:blipFill>
          <a:blip r:embed="rId2"/>
          <a:stretch/>
        </p:blipFill>
        <p:spPr>
          <a:xfrm>
            <a:off x="2963240" y="3903050"/>
            <a:ext cx="668880" cy="668880"/>
          </a:xfrm>
          <a:prstGeom prst="rect">
            <a:avLst/>
          </a:prstGeom>
          <a:ln>
            <a:noFill/>
          </a:ln>
        </p:spPr>
      </p:pic>
      <p:pic>
        <p:nvPicPr>
          <p:cNvPr id="393" name="Picture 8"/>
          <p:cNvPicPr/>
          <p:nvPr/>
        </p:nvPicPr>
        <p:blipFill>
          <a:blip r:embed="rId3"/>
          <a:stretch/>
        </p:blipFill>
        <p:spPr>
          <a:xfrm>
            <a:off x="4694840" y="3816290"/>
            <a:ext cx="773640" cy="773640"/>
          </a:xfrm>
          <a:prstGeom prst="rect">
            <a:avLst/>
          </a:prstGeom>
          <a:ln>
            <a:noFill/>
          </a:ln>
        </p:spPr>
      </p:pic>
      <p:pic>
        <p:nvPicPr>
          <p:cNvPr id="394" name="Picture 9"/>
          <p:cNvPicPr/>
          <p:nvPr/>
        </p:nvPicPr>
        <p:blipFill>
          <a:blip r:embed="rId4"/>
          <a:stretch/>
        </p:blipFill>
        <p:spPr>
          <a:xfrm>
            <a:off x="4645160" y="2779130"/>
            <a:ext cx="681480" cy="675720"/>
          </a:xfrm>
          <a:prstGeom prst="rect">
            <a:avLst/>
          </a:prstGeom>
          <a:ln>
            <a:noFill/>
          </a:ln>
        </p:spPr>
      </p:pic>
      <p:sp>
        <p:nvSpPr>
          <p:cNvPr id="395" name="CustomShape 2"/>
          <p:cNvSpPr/>
          <p:nvPr/>
        </p:nvSpPr>
        <p:spPr>
          <a:xfrm>
            <a:off x="4144040" y="4260890"/>
            <a:ext cx="34200" cy="33840"/>
          </a:xfrm>
          <a:prstGeom prst="rect">
            <a:avLst/>
          </a:prstGeom>
          <a:solidFill>
            <a:srgbClr val="4B6BAF"/>
          </a:solidFill>
          <a:ln w="12600">
            <a:solidFill>
              <a:srgbClr val="4B6BAF"/>
            </a:solidFill>
            <a:miter/>
          </a:ln>
        </p:spPr>
        <p:style>
          <a:lnRef idx="0">
            <a:scrgbClr r="0" g="0" b="0"/>
          </a:lnRef>
          <a:fillRef idx="0">
            <a:scrgbClr r="0" g="0" b="0"/>
          </a:fillRef>
          <a:effectRef idx="0">
            <a:scrgbClr r="0" g="0" b="0"/>
          </a:effectRef>
          <a:fontRef idx="minor"/>
        </p:style>
      </p:sp>
      <p:sp>
        <p:nvSpPr>
          <p:cNvPr id="396" name="CustomShape 3"/>
          <p:cNvSpPr/>
          <p:nvPr/>
        </p:nvSpPr>
        <p:spPr>
          <a:xfrm>
            <a:off x="3601160" y="3903050"/>
            <a:ext cx="34200" cy="33840"/>
          </a:xfrm>
          <a:prstGeom prst="rect">
            <a:avLst/>
          </a:prstGeom>
          <a:solidFill>
            <a:srgbClr val="4B6BAF"/>
          </a:solidFill>
          <a:ln w="12600">
            <a:solidFill>
              <a:srgbClr val="4B6BAF"/>
            </a:solidFill>
            <a:miter/>
          </a:ln>
        </p:spPr>
        <p:style>
          <a:lnRef idx="0">
            <a:scrgbClr r="0" g="0" b="0"/>
          </a:lnRef>
          <a:fillRef idx="0">
            <a:scrgbClr r="0" g="0" b="0"/>
          </a:fillRef>
          <a:effectRef idx="0">
            <a:scrgbClr r="0" g="0" b="0"/>
          </a:effectRef>
          <a:fontRef idx="minor"/>
        </p:style>
      </p:sp>
      <p:sp>
        <p:nvSpPr>
          <p:cNvPr id="397" name="CustomShape 4"/>
          <p:cNvSpPr/>
          <p:nvPr/>
        </p:nvSpPr>
        <p:spPr>
          <a:xfrm>
            <a:off x="2887280" y="4546730"/>
            <a:ext cx="838080" cy="424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sz="1100" spc="-1">
                <a:solidFill>
                  <a:srgbClr val="000000"/>
                </a:solidFill>
                <a:uFill>
                  <a:solidFill>
                    <a:srgbClr val="FFFFFF"/>
                  </a:solidFill>
                </a:uFill>
                <a:latin typeface="Calibri"/>
              </a:rPr>
              <a:t>Watson IOT</a:t>
            </a:r>
            <a:endParaRPr lang="en-US" sz="1350" spc="-1">
              <a:solidFill>
                <a:srgbClr val="000000"/>
              </a:solidFill>
              <a:uFill>
                <a:solidFill>
                  <a:srgbClr val="FFFFFF"/>
                </a:solidFill>
              </a:uFill>
              <a:latin typeface="Arial"/>
            </a:endParaRPr>
          </a:p>
          <a:p>
            <a:pPr algn="ctr">
              <a:lnSpc>
                <a:spcPct val="100000"/>
              </a:lnSpc>
            </a:pPr>
            <a:r>
              <a:rPr lang="en-US" sz="1100" spc="-1">
                <a:solidFill>
                  <a:srgbClr val="000000"/>
                </a:solidFill>
                <a:uFill>
                  <a:solidFill>
                    <a:srgbClr val="FFFFFF"/>
                  </a:solidFill>
                </a:uFill>
                <a:latin typeface="Calibri"/>
              </a:rPr>
              <a:t>Platform</a:t>
            </a:r>
            <a:endParaRPr lang="en-US" sz="1350" spc="-1">
              <a:solidFill>
                <a:srgbClr val="000000"/>
              </a:solidFill>
              <a:uFill>
                <a:solidFill>
                  <a:srgbClr val="FFFFFF"/>
                </a:solidFill>
              </a:uFill>
              <a:latin typeface="Arial"/>
            </a:endParaRPr>
          </a:p>
        </p:txBody>
      </p:sp>
      <p:sp>
        <p:nvSpPr>
          <p:cNvPr id="398" name="CustomShape 5"/>
          <p:cNvSpPr/>
          <p:nvPr/>
        </p:nvSpPr>
        <p:spPr>
          <a:xfrm>
            <a:off x="4626440" y="2464130"/>
            <a:ext cx="731160" cy="424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sz="1100" spc="-1">
                <a:solidFill>
                  <a:srgbClr val="000000"/>
                </a:solidFill>
                <a:uFill>
                  <a:solidFill>
                    <a:srgbClr val="FFFFFF"/>
                  </a:solidFill>
                </a:uFill>
                <a:latin typeface="Calibri"/>
              </a:rPr>
              <a:t>Cloudant</a:t>
            </a:r>
            <a:endParaRPr lang="en-US" sz="1350" spc="-1">
              <a:solidFill>
                <a:srgbClr val="000000"/>
              </a:solidFill>
              <a:uFill>
                <a:solidFill>
                  <a:srgbClr val="FFFFFF"/>
                </a:solidFill>
              </a:uFill>
              <a:latin typeface="Arial"/>
            </a:endParaRPr>
          </a:p>
          <a:p>
            <a:pPr algn="ctr">
              <a:lnSpc>
                <a:spcPct val="100000"/>
              </a:lnSpc>
            </a:pPr>
            <a:r>
              <a:rPr lang="en-US" sz="1100" spc="-1">
                <a:solidFill>
                  <a:srgbClr val="000000"/>
                </a:solidFill>
                <a:uFill>
                  <a:solidFill>
                    <a:srgbClr val="FFFFFF"/>
                  </a:solidFill>
                </a:uFill>
                <a:latin typeface="Calibri"/>
              </a:rPr>
              <a:t>Datastore</a:t>
            </a:r>
            <a:endParaRPr lang="en-US" sz="1350" spc="-1">
              <a:solidFill>
                <a:srgbClr val="000000"/>
              </a:solidFill>
              <a:uFill>
                <a:solidFill>
                  <a:srgbClr val="FFFFFF"/>
                </a:solidFill>
              </a:uFill>
              <a:latin typeface="Arial"/>
            </a:endParaRPr>
          </a:p>
        </p:txBody>
      </p:sp>
      <p:sp>
        <p:nvSpPr>
          <p:cNvPr id="399" name="CustomShape 6"/>
          <p:cNvSpPr/>
          <p:nvPr/>
        </p:nvSpPr>
        <p:spPr>
          <a:xfrm>
            <a:off x="4732640" y="4590650"/>
            <a:ext cx="757080" cy="424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sz="1100" spc="-1">
                <a:solidFill>
                  <a:srgbClr val="000000"/>
                </a:solidFill>
                <a:uFill>
                  <a:solidFill>
                    <a:srgbClr val="FFFFFF"/>
                  </a:solidFill>
                </a:uFill>
                <a:latin typeface="Calibri"/>
              </a:rPr>
              <a:t>Streaming</a:t>
            </a:r>
            <a:endParaRPr lang="en-US" sz="1350" spc="-1">
              <a:solidFill>
                <a:srgbClr val="000000"/>
              </a:solidFill>
              <a:uFill>
                <a:solidFill>
                  <a:srgbClr val="FFFFFF"/>
                </a:solidFill>
              </a:uFill>
              <a:latin typeface="Arial"/>
            </a:endParaRPr>
          </a:p>
          <a:p>
            <a:pPr algn="ctr">
              <a:lnSpc>
                <a:spcPct val="100000"/>
              </a:lnSpc>
            </a:pPr>
            <a:r>
              <a:rPr lang="en-US" sz="1100" spc="-1">
                <a:solidFill>
                  <a:srgbClr val="000000"/>
                </a:solidFill>
                <a:uFill>
                  <a:solidFill>
                    <a:srgbClr val="FFFFFF"/>
                  </a:solidFill>
                </a:uFill>
                <a:latin typeface="Calibri"/>
              </a:rPr>
              <a:t>Analytics</a:t>
            </a:r>
            <a:endParaRPr lang="en-US" sz="1350" spc="-1">
              <a:solidFill>
                <a:srgbClr val="000000"/>
              </a:solidFill>
              <a:uFill>
                <a:solidFill>
                  <a:srgbClr val="FFFFFF"/>
                </a:solidFill>
              </a:uFill>
              <a:latin typeface="Arial"/>
            </a:endParaRPr>
          </a:p>
        </p:txBody>
      </p:sp>
      <p:sp>
        <p:nvSpPr>
          <p:cNvPr id="400" name="CustomShape 7"/>
          <p:cNvSpPr/>
          <p:nvPr/>
        </p:nvSpPr>
        <p:spPr>
          <a:xfrm>
            <a:off x="6637040" y="4590650"/>
            <a:ext cx="795240" cy="424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sz="1100" spc="-1">
                <a:solidFill>
                  <a:srgbClr val="000000"/>
                </a:solidFill>
                <a:uFill>
                  <a:solidFill>
                    <a:srgbClr val="FFFFFF"/>
                  </a:solidFill>
                </a:uFill>
                <a:latin typeface="Calibri"/>
              </a:rPr>
              <a:t>Analytics</a:t>
            </a:r>
            <a:endParaRPr lang="en-US" sz="1350" spc="-1">
              <a:solidFill>
                <a:srgbClr val="000000"/>
              </a:solidFill>
              <a:uFill>
                <a:solidFill>
                  <a:srgbClr val="FFFFFF"/>
                </a:solidFill>
              </a:uFill>
              <a:latin typeface="Arial"/>
            </a:endParaRPr>
          </a:p>
          <a:p>
            <a:pPr algn="ctr">
              <a:lnSpc>
                <a:spcPct val="100000"/>
              </a:lnSpc>
            </a:pPr>
            <a:r>
              <a:rPr lang="en-US" sz="1100" spc="-1">
                <a:solidFill>
                  <a:srgbClr val="000000"/>
                </a:solidFill>
                <a:uFill>
                  <a:solidFill>
                    <a:srgbClr val="FFFFFF"/>
                  </a:solidFill>
                </a:uFill>
                <a:latin typeface="Calibri"/>
              </a:rPr>
              <a:t>Dashboard</a:t>
            </a:r>
            <a:endParaRPr lang="en-US" sz="1350" spc="-1">
              <a:solidFill>
                <a:srgbClr val="000000"/>
              </a:solidFill>
              <a:uFill>
                <a:solidFill>
                  <a:srgbClr val="FFFFFF"/>
                </a:solidFill>
              </a:uFill>
              <a:latin typeface="Arial"/>
            </a:endParaRPr>
          </a:p>
        </p:txBody>
      </p:sp>
      <p:sp>
        <p:nvSpPr>
          <p:cNvPr id="401" name="CustomShape 8"/>
          <p:cNvSpPr/>
          <p:nvPr/>
        </p:nvSpPr>
        <p:spPr>
          <a:xfrm>
            <a:off x="3661280" y="4221650"/>
            <a:ext cx="1038960" cy="360"/>
          </a:xfrm>
          <a:custGeom>
            <a:avLst/>
            <a:gdLst/>
            <a:ahLst/>
            <a:cxnLst/>
            <a:rect l="l" t="t" r="r" b="b"/>
            <a:pathLst>
              <a:path w="21600" h="21600">
                <a:moveTo>
                  <a:pt x="0" y="0"/>
                </a:moveTo>
                <a:lnTo>
                  <a:pt x="21600" y="21600"/>
                </a:lnTo>
              </a:path>
            </a:pathLst>
          </a:custGeom>
          <a:noFill/>
          <a:ln>
            <a:tailEnd type="triangle" w="med" len="med"/>
          </a:ln>
        </p:spPr>
        <p:style>
          <a:lnRef idx="1">
            <a:schemeClr val="accent1"/>
          </a:lnRef>
          <a:fillRef idx="0">
            <a:schemeClr val="accent1"/>
          </a:fillRef>
          <a:effectRef idx="0">
            <a:schemeClr val="accent1"/>
          </a:effectRef>
          <a:fontRef idx="minor"/>
        </p:style>
      </p:sp>
      <p:sp>
        <p:nvSpPr>
          <p:cNvPr id="402" name="CustomShape 9"/>
          <p:cNvSpPr/>
          <p:nvPr/>
        </p:nvSpPr>
        <p:spPr>
          <a:xfrm flipV="1">
            <a:off x="3595400" y="3295010"/>
            <a:ext cx="1058760" cy="695520"/>
          </a:xfrm>
          <a:custGeom>
            <a:avLst/>
            <a:gdLst/>
            <a:ahLst/>
            <a:cxnLst/>
            <a:rect l="l" t="t" r="r" b="b"/>
            <a:pathLst>
              <a:path w="21600" h="21600">
                <a:moveTo>
                  <a:pt x="0" y="0"/>
                </a:moveTo>
                <a:lnTo>
                  <a:pt x="21600" y="21600"/>
                </a:lnTo>
              </a:path>
            </a:pathLst>
          </a:custGeom>
          <a:noFill/>
          <a:ln>
            <a:tailEnd type="triangle" w="med" len="med"/>
          </a:ln>
        </p:spPr>
        <p:style>
          <a:lnRef idx="1">
            <a:schemeClr val="accent1"/>
          </a:lnRef>
          <a:fillRef idx="0">
            <a:schemeClr val="accent1"/>
          </a:fillRef>
          <a:effectRef idx="0">
            <a:schemeClr val="accent1"/>
          </a:effectRef>
          <a:fontRef idx="minor"/>
        </p:style>
      </p:sp>
      <p:sp>
        <p:nvSpPr>
          <p:cNvPr id="403" name="CustomShape 10"/>
          <p:cNvSpPr/>
          <p:nvPr/>
        </p:nvSpPr>
        <p:spPr>
          <a:xfrm>
            <a:off x="5398640" y="4209770"/>
            <a:ext cx="1218600" cy="2160"/>
          </a:xfrm>
          <a:custGeom>
            <a:avLst/>
            <a:gdLst/>
            <a:ahLst/>
            <a:cxnLst/>
            <a:rect l="l" t="t" r="r" b="b"/>
            <a:pathLst>
              <a:path w="21600" h="21600">
                <a:moveTo>
                  <a:pt x="0" y="0"/>
                </a:moveTo>
                <a:lnTo>
                  <a:pt x="21600" y="21600"/>
                </a:lnTo>
              </a:path>
            </a:pathLst>
          </a:custGeom>
          <a:noFill/>
          <a:ln>
            <a:tailEnd type="triangle" w="med" len="med"/>
          </a:ln>
        </p:spPr>
        <p:style>
          <a:lnRef idx="1">
            <a:schemeClr val="accent1"/>
          </a:lnRef>
          <a:fillRef idx="0">
            <a:schemeClr val="accent1"/>
          </a:fillRef>
          <a:effectRef idx="0">
            <a:schemeClr val="accent1"/>
          </a:effectRef>
          <a:fontRef idx="minor"/>
        </p:style>
      </p:sp>
      <p:sp>
        <p:nvSpPr>
          <p:cNvPr id="404" name="CustomShape 11"/>
          <p:cNvSpPr/>
          <p:nvPr/>
        </p:nvSpPr>
        <p:spPr>
          <a:xfrm>
            <a:off x="5968520" y="4263770"/>
            <a:ext cx="34200" cy="33840"/>
          </a:xfrm>
          <a:prstGeom prst="rect">
            <a:avLst/>
          </a:prstGeom>
          <a:solidFill>
            <a:srgbClr val="4B6BAF"/>
          </a:solidFill>
          <a:ln w="12600">
            <a:solidFill>
              <a:srgbClr val="4B6BAF"/>
            </a:solidFill>
            <a:miter/>
          </a:ln>
        </p:spPr>
        <p:style>
          <a:lnRef idx="0">
            <a:scrgbClr r="0" g="0" b="0"/>
          </a:lnRef>
          <a:fillRef idx="0">
            <a:scrgbClr r="0" g="0" b="0"/>
          </a:fillRef>
          <a:effectRef idx="0">
            <a:scrgbClr r="0" g="0" b="0"/>
          </a:effectRef>
          <a:fontRef idx="minor"/>
        </p:style>
      </p:sp>
      <p:sp>
        <p:nvSpPr>
          <p:cNvPr id="405" name="CustomShape 12"/>
          <p:cNvSpPr/>
          <p:nvPr/>
        </p:nvSpPr>
        <p:spPr>
          <a:xfrm rot="19987200">
            <a:off x="1646720" y="4524410"/>
            <a:ext cx="885240" cy="2725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200" spc="-1">
                <a:solidFill>
                  <a:srgbClr val="000000"/>
                </a:solidFill>
                <a:uFill>
                  <a:solidFill>
                    <a:srgbClr val="FFFFFF"/>
                  </a:solidFill>
                </a:uFill>
                <a:latin typeface="Calibri"/>
              </a:rPr>
              <a:t>Raw events</a:t>
            </a:r>
            <a:endParaRPr lang="en-US" sz="1350" spc="-1">
              <a:solidFill>
                <a:srgbClr val="000000"/>
              </a:solidFill>
              <a:uFill>
                <a:solidFill>
                  <a:srgbClr val="FFFFFF"/>
                </a:solidFill>
              </a:uFill>
              <a:latin typeface="Arial"/>
            </a:endParaRPr>
          </a:p>
        </p:txBody>
      </p:sp>
      <p:sp>
        <p:nvSpPr>
          <p:cNvPr id="406" name="CustomShape 13"/>
          <p:cNvSpPr/>
          <p:nvPr/>
        </p:nvSpPr>
        <p:spPr>
          <a:xfrm>
            <a:off x="3700520" y="4014650"/>
            <a:ext cx="885240" cy="272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200" spc="-1">
                <a:solidFill>
                  <a:srgbClr val="000000"/>
                </a:solidFill>
                <a:uFill>
                  <a:solidFill>
                    <a:srgbClr val="FFFFFF"/>
                  </a:solidFill>
                </a:uFill>
                <a:latin typeface="Calibri"/>
              </a:rPr>
              <a:t>Raw events</a:t>
            </a:r>
            <a:endParaRPr lang="en-US" sz="1350" spc="-1">
              <a:solidFill>
                <a:srgbClr val="000000"/>
              </a:solidFill>
              <a:uFill>
                <a:solidFill>
                  <a:srgbClr val="FFFFFF"/>
                </a:solidFill>
              </a:uFill>
              <a:latin typeface="Arial"/>
            </a:endParaRPr>
          </a:p>
        </p:txBody>
      </p:sp>
      <p:sp>
        <p:nvSpPr>
          <p:cNvPr id="407" name="CustomShape 14"/>
          <p:cNvSpPr/>
          <p:nvPr/>
        </p:nvSpPr>
        <p:spPr>
          <a:xfrm rot="19628400">
            <a:off x="3674240" y="3409850"/>
            <a:ext cx="885240" cy="2725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200" spc="-1">
                <a:solidFill>
                  <a:srgbClr val="000000"/>
                </a:solidFill>
                <a:uFill>
                  <a:solidFill>
                    <a:srgbClr val="FFFFFF"/>
                  </a:solidFill>
                </a:uFill>
                <a:latin typeface="Calibri"/>
              </a:rPr>
              <a:t>Raw events</a:t>
            </a:r>
            <a:endParaRPr lang="en-US" sz="1350" spc="-1">
              <a:solidFill>
                <a:srgbClr val="000000"/>
              </a:solidFill>
              <a:uFill>
                <a:solidFill>
                  <a:srgbClr val="FFFFFF"/>
                </a:solidFill>
              </a:uFill>
              <a:latin typeface="Arial"/>
            </a:endParaRPr>
          </a:p>
        </p:txBody>
      </p:sp>
      <p:sp>
        <p:nvSpPr>
          <p:cNvPr id="408" name="CustomShape 15"/>
          <p:cNvSpPr/>
          <p:nvPr/>
        </p:nvSpPr>
        <p:spPr>
          <a:xfrm>
            <a:off x="5365520" y="4002050"/>
            <a:ext cx="1308960" cy="272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200" spc="-1">
                <a:solidFill>
                  <a:srgbClr val="000000"/>
                </a:solidFill>
                <a:uFill>
                  <a:solidFill>
                    <a:srgbClr val="FFFFFF"/>
                  </a:solidFill>
                </a:uFill>
                <a:latin typeface="Calibri"/>
              </a:rPr>
              <a:t>Aggregated values</a:t>
            </a:r>
            <a:endParaRPr lang="en-US" sz="1350" spc="-1">
              <a:solidFill>
                <a:srgbClr val="000000"/>
              </a:solidFill>
              <a:uFill>
                <a:solidFill>
                  <a:srgbClr val="FFFFFF"/>
                </a:solidFill>
              </a:uFill>
              <a:latin typeface="Arial"/>
            </a:endParaRPr>
          </a:p>
        </p:txBody>
      </p:sp>
      <p:pic>
        <p:nvPicPr>
          <p:cNvPr id="409" name="Picture 4"/>
          <p:cNvPicPr/>
          <p:nvPr/>
        </p:nvPicPr>
        <p:blipFill>
          <a:blip r:embed="rId5"/>
          <a:stretch/>
        </p:blipFill>
        <p:spPr>
          <a:xfrm>
            <a:off x="2801207" y="2698631"/>
            <a:ext cx="1024902" cy="721030"/>
          </a:xfrm>
          <a:prstGeom prst="rect">
            <a:avLst/>
          </a:prstGeom>
          <a:ln>
            <a:noFill/>
          </a:ln>
        </p:spPr>
      </p:pic>
      <p:sp>
        <p:nvSpPr>
          <p:cNvPr id="410" name="CustomShape 16"/>
          <p:cNvSpPr/>
          <p:nvPr/>
        </p:nvSpPr>
        <p:spPr>
          <a:xfrm flipV="1">
            <a:off x="3298398" y="3427490"/>
            <a:ext cx="45719" cy="538200"/>
          </a:xfrm>
          <a:custGeom>
            <a:avLst/>
            <a:gdLst/>
            <a:ahLst/>
            <a:cxnLst/>
            <a:rect l="l" t="t" r="r" b="b"/>
            <a:pathLst>
              <a:path w="21600" h="21600">
                <a:moveTo>
                  <a:pt x="0" y="0"/>
                </a:moveTo>
                <a:lnTo>
                  <a:pt x="21600" y="21600"/>
                </a:lnTo>
              </a:path>
            </a:pathLst>
          </a:custGeom>
          <a:noFill/>
          <a:ln>
            <a:tailEnd type="triangle" w="med" len="med"/>
          </a:ln>
        </p:spPr>
        <p:style>
          <a:lnRef idx="1">
            <a:schemeClr val="accent1"/>
          </a:lnRef>
          <a:fillRef idx="0">
            <a:schemeClr val="accent1"/>
          </a:fillRef>
          <a:effectRef idx="0">
            <a:schemeClr val="accent1"/>
          </a:effectRef>
          <a:fontRef idx="minor"/>
        </p:style>
      </p:sp>
      <p:sp>
        <p:nvSpPr>
          <p:cNvPr id="411" name="CustomShape 17"/>
          <p:cNvSpPr/>
          <p:nvPr/>
        </p:nvSpPr>
        <p:spPr>
          <a:xfrm>
            <a:off x="3203360" y="3677330"/>
            <a:ext cx="34200" cy="33840"/>
          </a:xfrm>
          <a:prstGeom prst="rect">
            <a:avLst/>
          </a:prstGeom>
          <a:solidFill>
            <a:srgbClr val="4B6BAF"/>
          </a:solidFill>
          <a:ln w="12600">
            <a:solidFill>
              <a:srgbClr val="4B6BAF"/>
            </a:solidFill>
            <a:miter/>
          </a:ln>
        </p:spPr>
        <p:style>
          <a:lnRef idx="0">
            <a:scrgbClr r="0" g="0" b="0"/>
          </a:lnRef>
          <a:fillRef idx="0">
            <a:scrgbClr r="0" g="0" b="0"/>
          </a:fillRef>
          <a:effectRef idx="0">
            <a:scrgbClr r="0" g="0" b="0"/>
          </a:effectRef>
          <a:fontRef idx="minor"/>
        </p:style>
      </p:sp>
      <p:sp>
        <p:nvSpPr>
          <p:cNvPr id="412" name="CustomShape 18"/>
          <p:cNvSpPr/>
          <p:nvPr/>
        </p:nvSpPr>
        <p:spPr>
          <a:xfrm>
            <a:off x="2889800" y="2264020"/>
            <a:ext cx="795240" cy="424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sz="1100" spc="-1" dirty="0">
                <a:solidFill>
                  <a:srgbClr val="000000"/>
                </a:solidFill>
                <a:uFill>
                  <a:solidFill>
                    <a:srgbClr val="FFFFFF"/>
                  </a:solidFill>
                </a:uFill>
                <a:latin typeface="Calibri"/>
              </a:rPr>
              <a:t>Operator</a:t>
            </a:r>
            <a:endParaRPr lang="en-US" sz="1350" spc="-1" dirty="0">
              <a:solidFill>
                <a:srgbClr val="000000"/>
              </a:solidFill>
              <a:uFill>
                <a:solidFill>
                  <a:srgbClr val="FFFFFF"/>
                </a:solidFill>
              </a:uFill>
              <a:latin typeface="Arial"/>
            </a:endParaRPr>
          </a:p>
          <a:p>
            <a:pPr algn="ctr">
              <a:lnSpc>
                <a:spcPct val="100000"/>
              </a:lnSpc>
            </a:pPr>
            <a:r>
              <a:rPr lang="en-US" sz="1100" spc="-1" dirty="0">
                <a:solidFill>
                  <a:srgbClr val="000000"/>
                </a:solidFill>
                <a:uFill>
                  <a:solidFill>
                    <a:srgbClr val="FFFFFF"/>
                  </a:solidFill>
                </a:uFill>
                <a:latin typeface="Calibri"/>
              </a:rPr>
              <a:t>Dashboard</a:t>
            </a:r>
            <a:endParaRPr lang="en-US" sz="1350" spc="-1" dirty="0">
              <a:solidFill>
                <a:srgbClr val="000000"/>
              </a:solidFill>
              <a:uFill>
                <a:solidFill>
                  <a:srgbClr val="FFFFFF"/>
                </a:solidFill>
              </a:uFill>
              <a:latin typeface="Arial"/>
            </a:endParaRPr>
          </a:p>
        </p:txBody>
      </p:sp>
      <p:pic>
        <p:nvPicPr>
          <p:cNvPr id="413" name="Picture 10"/>
          <p:cNvPicPr/>
          <p:nvPr/>
        </p:nvPicPr>
        <p:blipFill>
          <a:blip r:embed="rId6"/>
          <a:stretch/>
        </p:blipFill>
        <p:spPr>
          <a:xfrm>
            <a:off x="6617600" y="3711530"/>
            <a:ext cx="2106000" cy="886320"/>
          </a:xfrm>
          <a:prstGeom prst="rect">
            <a:avLst/>
          </a:prstGeom>
          <a:ln>
            <a:noFill/>
          </a:ln>
        </p:spPr>
      </p:pic>
      <p:sp>
        <p:nvSpPr>
          <p:cNvPr id="417" name="CustomShape 19"/>
          <p:cNvSpPr/>
          <p:nvPr/>
        </p:nvSpPr>
        <p:spPr>
          <a:xfrm>
            <a:off x="2217320" y="4652930"/>
            <a:ext cx="34200" cy="33840"/>
          </a:xfrm>
          <a:prstGeom prst="rect">
            <a:avLst/>
          </a:prstGeom>
          <a:solidFill>
            <a:srgbClr val="4B6BAF"/>
          </a:solidFill>
          <a:ln w="12600">
            <a:solidFill>
              <a:srgbClr val="4B6BAF"/>
            </a:solidFill>
            <a:miter/>
          </a:ln>
        </p:spPr>
        <p:style>
          <a:lnRef idx="0">
            <a:scrgbClr r="0" g="0" b="0"/>
          </a:lnRef>
          <a:fillRef idx="0">
            <a:scrgbClr r="0" g="0" b="0"/>
          </a:fillRef>
          <a:effectRef idx="0">
            <a:scrgbClr r="0" g="0" b="0"/>
          </a:effectRef>
          <a:fontRef idx="minor"/>
        </p:style>
      </p:sp>
      <p:sp>
        <p:nvSpPr>
          <p:cNvPr id="418" name="CustomShape 20"/>
          <p:cNvSpPr/>
          <p:nvPr/>
        </p:nvSpPr>
        <p:spPr>
          <a:xfrm flipV="1">
            <a:off x="1707560" y="4364210"/>
            <a:ext cx="1241280" cy="645120"/>
          </a:xfrm>
          <a:custGeom>
            <a:avLst/>
            <a:gdLst/>
            <a:ahLst/>
            <a:cxnLst/>
            <a:rect l="l" t="t" r="r" b="b"/>
            <a:pathLst>
              <a:path w="21600" h="21600">
                <a:moveTo>
                  <a:pt x="0" y="0"/>
                </a:moveTo>
                <a:lnTo>
                  <a:pt x="21600" y="21600"/>
                </a:lnTo>
              </a:path>
            </a:pathLst>
          </a:custGeom>
          <a:noFill/>
          <a:ln>
            <a:tailEnd type="triangle" w="med" len="med"/>
          </a:ln>
        </p:spPr>
        <p:style>
          <a:lnRef idx="1">
            <a:schemeClr val="accent1"/>
          </a:lnRef>
          <a:fillRef idx="0">
            <a:schemeClr val="accent1"/>
          </a:fillRef>
          <a:effectRef idx="0">
            <a:schemeClr val="accent1"/>
          </a:effectRef>
          <a:fontRef idx="minor"/>
        </p:style>
      </p:sp>
      <p:sp>
        <p:nvSpPr>
          <p:cNvPr id="419" name="CustomShape 21"/>
          <p:cNvSpPr/>
          <p:nvPr/>
        </p:nvSpPr>
        <p:spPr>
          <a:xfrm flipV="1">
            <a:off x="1707560" y="4447010"/>
            <a:ext cx="1255320" cy="660240"/>
          </a:xfrm>
          <a:custGeom>
            <a:avLst/>
            <a:gdLst/>
            <a:ahLst/>
            <a:cxnLst/>
            <a:rect l="l" t="t" r="r" b="b"/>
            <a:pathLst>
              <a:path w="21600" h="21600">
                <a:moveTo>
                  <a:pt x="0" y="0"/>
                </a:moveTo>
                <a:lnTo>
                  <a:pt x="21600" y="21600"/>
                </a:lnTo>
              </a:path>
            </a:pathLst>
          </a:custGeom>
          <a:noFill/>
          <a:ln>
            <a:tailEnd type="triangle" w="med" len="med"/>
          </a:ln>
        </p:spPr>
        <p:style>
          <a:lnRef idx="1">
            <a:schemeClr val="accent1"/>
          </a:lnRef>
          <a:fillRef idx="0">
            <a:schemeClr val="accent1"/>
          </a:fillRef>
          <a:effectRef idx="0">
            <a:schemeClr val="accent1"/>
          </a:effectRef>
          <a:fontRef idx="minor"/>
        </p:style>
      </p:sp>
      <p:sp>
        <p:nvSpPr>
          <p:cNvPr id="420" name="CustomShape 22"/>
          <p:cNvSpPr/>
          <p:nvPr/>
        </p:nvSpPr>
        <p:spPr>
          <a:xfrm flipV="1">
            <a:off x="1707560" y="4525130"/>
            <a:ext cx="1271160" cy="664200"/>
          </a:xfrm>
          <a:custGeom>
            <a:avLst/>
            <a:gdLst/>
            <a:ahLst/>
            <a:cxnLst/>
            <a:rect l="l" t="t" r="r" b="b"/>
            <a:pathLst>
              <a:path w="21600" h="21600">
                <a:moveTo>
                  <a:pt x="0" y="0"/>
                </a:moveTo>
                <a:lnTo>
                  <a:pt x="21600" y="21600"/>
                </a:lnTo>
              </a:path>
            </a:pathLst>
          </a:custGeom>
          <a:noFill/>
          <a:ln>
            <a:tailEnd type="triangle" w="med" len="med"/>
          </a:ln>
        </p:spPr>
        <p:style>
          <a:lnRef idx="1">
            <a:schemeClr val="accent1"/>
          </a:lnRef>
          <a:fillRef idx="0">
            <a:schemeClr val="accent1"/>
          </a:fillRef>
          <a:effectRef idx="0">
            <a:schemeClr val="accent1"/>
          </a:effectRef>
          <a:fontRef idx="minor"/>
        </p:style>
      </p:sp>
      <p:pic>
        <p:nvPicPr>
          <p:cNvPr id="421" name="Picture 43"/>
          <p:cNvPicPr/>
          <p:nvPr/>
        </p:nvPicPr>
        <p:blipFill>
          <a:blip r:embed="rId7"/>
          <a:stretch/>
        </p:blipFill>
        <p:spPr>
          <a:xfrm>
            <a:off x="869480" y="2991170"/>
            <a:ext cx="813960" cy="878400"/>
          </a:xfrm>
          <a:prstGeom prst="rect">
            <a:avLst/>
          </a:prstGeom>
          <a:ln>
            <a:noFill/>
          </a:ln>
        </p:spPr>
      </p:pic>
      <p:sp>
        <p:nvSpPr>
          <p:cNvPr id="422" name="CustomShape 23"/>
          <p:cNvSpPr/>
          <p:nvPr/>
        </p:nvSpPr>
        <p:spPr>
          <a:xfrm>
            <a:off x="857240" y="2884610"/>
            <a:ext cx="976680" cy="257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100" spc="-1">
                <a:solidFill>
                  <a:srgbClr val="000000"/>
                </a:solidFill>
                <a:uFill>
                  <a:solidFill>
                    <a:srgbClr val="FFFFFF"/>
                  </a:solidFill>
                </a:uFill>
                <a:latin typeface="Calibri"/>
              </a:rPr>
              <a:t>Other sources</a:t>
            </a:r>
            <a:endParaRPr lang="en-US" sz="1350" spc="-1">
              <a:solidFill>
                <a:srgbClr val="000000"/>
              </a:solidFill>
              <a:uFill>
                <a:solidFill>
                  <a:srgbClr val="FFFFFF"/>
                </a:solidFill>
              </a:uFill>
              <a:latin typeface="Arial"/>
            </a:endParaRPr>
          </a:p>
        </p:txBody>
      </p:sp>
      <p:sp>
        <p:nvSpPr>
          <p:cNvPr id="423" name="CustomShape 24"/>
          <p:cNvSpPr/>
          <p:nvPr/>
        </p:nvSpPr>
        <p:spPr>
          <a:xfrm>
            <a:off x="1764080" y="3455210"/>
            <a:ext cx="1131840" cy="774720"/>
          </a:xfrm>
          <a:custGeom>
            <a:avLst/>
            <a:gdLst/>
            <a:ahLst/>
            <a:cxnLst/>
            <a:rect l="l" t="t" r="r" b="b"/>
            <a:pathLst>
              <a:path w="21600" h="21600">
                <a:moveTo>
                  <a:pt x="0" y="0"/>
                </a:moveTo>
                <a:lnTo>
                  <a:pt x="21600" y="21600"/>
                </a:lnTo>
              </a:path>
            </a:pathLst>
          </a:custGeom>
          <a:noFill/>
          <a:ln>
            <a:tailEnd type="triangle" w="med" len="med"/>
          </a:ln>
        </p:spPr>
        <p:style>
          <a:lnRef idx="1">
            <a:schemeClr val="accent1"/>
          </a:lnRef>
          <a:fillRef idx="0">
            <a:schemeClr val="accent1"/>
          </a:fillRef>
          <a:effectRef idx="0">
            <a:schemeClr val="accent1"/>
          </a:effectRef>
          <a:fontRef idx="minor"/>
        </p:style>
      </p:sp>
      <p:sp>
        <p:nvSpPr>
          <p:cNvPr id="424" name="CustomShape 25"/>
          <p:cNvSpPr/>
          <p:nvPr/>
        </p:nvSpPr>
        <p:spPr>
          <a:xfrm>
            <a:off x="2183120" y="3817010"/>
            <a:ext cx="34200" cy="33840"/>
          </a:xfrm>
          <a:prstGeom prst="rect">
            <a:avLst/>
          </a:prstGeom>
          <a:solidFill>
            <a:srgbClr val="4B6BAF"/>
          </a:solidFill>
          <a:ln w="12600">
            <a:solidFill>
              <a:srgbClr val="4B6BAF"/>
            </a:solidFill>
            <a:miter/>
          </a:ln>
        </p:spPr>
        <p:style>
          <a:lnRef idx="0">
            <a:scrgbClr r="0" g="0" b="0"/>
          </a:lnRef>
          <a:fillRef idx="0">
            <a:scrgbClr r="0" g="0" b="0"/>
          </a:fillRef>
          <a:effectRef idx="0">
            <a:scrgbClr r="0" g="0" b="0"/>
          </a:effectRef>
          <a:fontRef idx="minor"/>
        </p:style>
      </p:sp>
      <p:sp>
        <p:nvSpPr>
          <p:cNvPr id="426" name="CustomShape 27"/>
          <p:cNvSpPr/>
          <p:nvPr/>
        </p:nvSpPr>
        <p:spPr>
          <a:xfrm>
            <a:off x="1852640" y="5413714"/>
            <a:ext cx="1782720" cy="45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sz="1200" spc="-1">
                <a:solidFill>
                  <a:srgbClr val="000000"/>
                </a:solidFill>
                <a:uFill>
                  <a:solidFill>
                    <a:srgbClr val="FFFFFF"/>
                  </a:solidFill>
                </a:uFill>
                <a:latin typeface="Calibri"/>
              </a:rPr>
              <a:t>Feedback loop</a:t>
            </a:r>
            <a:endParaRPr lang="en-US" sz="1350" spc="-1">
              <a:solidFill>
                <a:srgbClr val="000000"/>
              </a:solidFill>
              <a:uFill>
                <a:solidFill>
                  <a:srgbClr val="FFFFFF"/>
                </a:solidFill>
              </a:uFill>
              <a:latin typeface="Arial"/>
            </a:endParaRPr>
          </a:p>
          <a:p>
            <a:pPr algn="ctr">
              <a:lnSpc>
                <a:spcPct val="100000"/>
              </a:lnSpc>
            </a:pPr>
            <a:r>
              <a:rPr lang="en-US" sz="1200" spc="-1">
                <a:solidFill>
                  <a:srgbClr val="000000"/>
                </a:solidFill>
                <a:uFill>
                  <a:solidFill>
                    <a:srgbClr val="FFFFFF"/>
                  </a:solidFill>
                </a:uFill>
                <a:latin typeface="Calibri"/>
              </a:rPr>
              <a:t>(predicted errors, control)</a:t>
            </a:r>
            <a:endParaRPr lang="en-US" sz="1350" spc="-1">
              <a:solidFill>
                <a:srgbClr val="000000"/>
              </a:solidFill>
              <a:uFill>
                <a:solidFill>
                  <a:srgbClr val="FFFFFF"/>
                </a:solidFill>
              </a:uFill>
              <a:latin typeface="Arial"/>
            </a:endParaRPr>
          </a:p>
        </p:txBody>
      </p:sp>
      <p:sp>
        <p:nvSpPr>
          <p:cNvPr id="428" name="CustomShape 28"/>
          <p:cNvSpPr/>
          <p:nvPr/>
        </p:nvSpPr>
        <p:spPr>
          <a:xfrm>
            <a:off x="1350800" y="5034526"/>
            <a:ext cx="3398606" cy="1087923"/>
          </a:xfrm>
          <a:custGeom>
            <a:avLst/>
            <a:gdLst/>
            <a:ahLst/>
            <a:cxnLst/>
            <a:rect l="l" t="t" r="r" b="b"/>
            <a:pathLst>
              <a:path w="5137484" h="1558207">
                <a:moveTo>
                  <a:pt x="5137484" y="0"/>
                </a:moveTo>
                <a:cubicBezTo>
                  <a:pt x="4097755" y="684797"/>
                  <a:pt x="3058026" y="1369595"/>
                  <a:pt x="2201779" y="1528011"/>
                </a:cubicBezTo>
                <a:cubicBezTo>
                  <a:pt x="1345532" y="1686427"/>
                  <a:pt x="50131" y="1181100"/>
                  <a:pt x="0" y="950495"/>
                </a:cubicBezTo>
              </a:path>
            </a:pathLst>
          </a:custGeom>
          <a:noFill/>
          <a:ln>
            <a:custDash>
              <a:ds d="800000" sp="300000"/>
            </a:custDash>
            <a:headEnd type="diamond" w="med" len="med"/>
            <a:tailEnd type="triangle" w="med" len="med"/>
          </a:ln>
        </p:spPr>
        <p:style>
          <a:lnRef idx="2">
            <a:schemeClr val="accent1">
              <a:shade val="50000"/>
            </a:schemeClr>
          </a:lnRef>
          <a:fillRef idx="1">
            <a:schemeClr val="accent1"/>
          </a:fillRef>
          <a:effectRef idx="0">
            <a:schemeClr val="accent1"/>
          </a:effectRef>
          <a:fontRef idx="minor"/>
        </p:style>
      </p:sp>
      <p:pic>
        <p:nvPicPr>
          <p:cNvPr id="429" name="Picture 53"/>
          <p:cNvPicPr/>
          <p:nvPr/>
        </p:nvPicPr>
        <p:blipFill>
          <a:blip r:embed="rId8"/>
          <a:stretch/>
        </p:blipFill>
        <p:spPr>
          <a:xfrm>
            <a:off x="6078680" y="2183657"/>
            <a:ext cx="595800" cy="253080"/>
          </a:xfrm>
          <a:prstGeom prst="rect">
            <a:avLst/>
          </a:prstGeom>
          <a:ln>
            <a:noFill/>
          </a:ln>
        </p:spPr>
      </p:pic>
      <p:sp>
        <p:nvSpPr>
          <p:cNvPr id="430" name="CustomShape 29"/>
          <p:cNvSpPr/>
          <p:nvPr/>
        </p:nvSpPr>
        <p:spPr>
          <a:xfrm>
            <a:off x="5770160" y="2460317"/>
            <a:ext cx="1212840" cy="396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sz="830" spc="-1" dirty="0">
                <a:solidFill>
                  <a:srgbClr val="000000"/>
                </a:solidFill>
                <a:uFill>
                  <a:solidFill>
                    <a:srgbClr val="FFFFFF"/>
                  </a:solidFill>
                </a:uFill>
                <a:latin typeface="Calibri"/>
              </a:rPr>
              <a:t>Watson Studio</a:t>
            </a:r>
          </a:p>
          <a:p>
            <a:pPr algn="ctr">
              <a:lnSpc>
                <a:spcPct val="100000"/>
              </a:lnSpc>
            </a:pPr>
            <a:r>
              <a:rPr lang="en-US" sz="830" spc="-1" dirty="0">
                <a:solidFill>
                  <a:srgbClr val="000000"/>
                </a:solidFill>
                <a:uFill>
                  <a:solidFill>
                    <a:srgbClr val="FFFFFF"/>
                  </a:solidFill>
                </a:uFill>
                <a:latin typeface="Calibri"/>
              </a:rPr>
              <a:t>Analysis</a:t>
            </a:r>
            <a:endParaRPr lang="en-US" sz="1350" spc="-1" dirty="0">
              <a:solidFill>
                <a:srgbClr val="000000"/>
              </a:solidFill>
              <a:uFill>
                <a:solidFill>
                  <a:srgbClr val="FFFFFF"/>
                </a:solidFill>
              </a:uFill>
              <a:latin typeface="Arial"/>
            </a:endParaRPr>
          </a:p>
        </p:txBody>
      </p:sp>
      <p:sp>
        <p:nvSpPr>
          <p:cNvPr id="431" name="CustomShape 30"/>
          <p:cNvSpPr/>
          <p:nvPr/>
        </p:nvSpPr>
        <p:spPr>
          <a:xfrm flipV="1">
            <a:off x="5326640" y="2647010"/>
            <a:ext cx="451080" cy="464040"/>
          </a:xfrm>
          <a:custGeom>
            <a:avLst/>
            <a:gdLst/>
            <a:ahLst/>
            <a:cxnLst/>
            <a:rect l="l" t="t" r="r" b="b"/>
            <a:pathLst>
              <a:path w="21600" h="21600">
                <a:moveTo>
                  <a:pt x="0" y="0"/>
                </a:moveTo>
                <a:lnTo>
                  <a:pt x="21600" y="21600"/>
                </a:lnTo>
              </a:path>
            </a:pathLst>
          </a:custGeom>
          <a:noFill/>
          <a:ln>
            <a:tailEnd type="triangle" w="med" len="med"/>
          </a:ln>
        </p:spPr>
        <p:style>
          <a:lnRef idx="1">
            <a:schemeClr val="accent1"/>
          </a:lnRef>
          <a:fillRef idx="0">
            <a:schemeClr val="accent1"/>
          </a:fillRef>
          <a:effectRef idx="0">
            <a:schemeClr val="accent1"/>
          </a:effectRef>
          <a:fontRef idx="minor"/>
        </p:style>
      </p:sp>
      <p:pic>
        <p:nvPicPr>
          <p:cNvPr id="432" name="Picture 3"/>
          <p:cNvPicPr/>
          <p:nvPr/>
        </p:nvPicPr>
        <p:blipFill>
          <a:blip r:embed="rId9"/>
          <a:stretch/>
        </p:blipFill>
        <p:spPr>
          <a:xfrm>
            <a:off x="6471562" y="2839757"/>
            <a:ext cx="367200" cy="512280"/>
          </a:xfrm>
          <a:prstGeom prst="rect">
            <a:avLst/>
          </a:prstGeom>
          <a:ln>
            <a:noFill/>
          </a:ln>
        </p:spPr>
      </p:pic>
      <p:sp>
        <p:nvSpPr>
          <p:cNvPr id="45" name="CustomShape 30">
            <a:extLst>
              <a:ext uri="{FF2B5EF4-FFF2-40B4-BE49-F238E27FC236}">
                <a16:creationId xmlns:a16="http://schemas.microsoft.com/office/drawing/2014/main" id="{CCD322E6-07D7-4A00-9A80-B8B57A66A701}"/>
              </a:ext>
            </a:extLst>
          </p:cNvPr>
          <p:cNvSpPr/>
          <p:nvPr/>
        </p:nvSpPr>
        <p:spPr>
          <a:xfrm flipH="1">
            <a:off x="5398640" y="3427490"/>
            <a:ext cx="404640" cy="388800"/>
          </a:xfrm>
          <a:custGeom>
            <a:avLst/>
            <a:gdLst/>
            <a:ahLst/>
            <a:cxnLst/>
            <a:rect l="l" t="t" r="r" b="b"/>
            <a:pathLst>
              <a:path w="21600" h="21600">
                <a:moveTo>
                  <a:pt x="0" y="0"/>
                </a:moveTo>
                <a:lnTo>
                  <a:pt x="21600" y="21600"/>
                </a:lnTo>
              </a:path>
            </a:pathLst>
          </a:custGeom>
          <a:noFill/>
          <a:ln>
            <a:tailEnd type="triangle" w="med" len="med"/>
          </a:ln>
        </p:spPr>
        <p:style>
          <a:lnRef idx="1">
            <a:schemeClr val="accent1"/>
          </a:lnRef>
          <a:fillRef idx="0">
            <a:schemeClr val="accent1"/>
          </a:fillRef>
          <a:effectRef idx="0">
            <a:schemeClr val="accent1"/>
          </a:effectRef>
          <a:fontRef idx="minor"/>
        </p:style>
      </p:sp>
      <p:sp>
        <p:nvSpPr>
          <p:cNvPr id="46" name="CustomShape 8">
            <a:extLst>
              <a:ext uri="{FF2B5EF4-FFF2-40B4-BE49-F238E27FC236}">
                <a16:creationId xmlns:a16="http://schemas.microsoft.com/office/drawing/2014/main" id="{FFDF8ABF-00FF-4A1E-B3BC-7B9DC4AF0D8C}"/>
              </a:ext>
            </a:extLst>
          </p:cNvPr>
          <p:cNvSpPr/>
          <p:nvPr/>
        </p:nvSpPr>
        <p:spPr>
          <a:xfrm>
            <a:off x="5886946" y="3086750"/>
            <a:ext cx="344113" cy="353842"/>
          </a:xfrm>
          <a:prstGeom prst="rect">
            <a:avLst/>
          </a:prstGeom>
          <a:solidFill>
            <a:srgbClr val="FF6600"/>
          </a:solidFill>
          <a:ln>
            <a:solidFill>
              <a:srgbClr val="3465A4"/>
            </a:solidFill>
          </a:ln>
        </p:spPr>
        <p:style>
          <a:lnRef idx="0">
            <a:scrgbClr r="0" g="0" b="0"/>
          </a:lnRef>
          <a:fillRef idx="0">
            <a:scrgbClr r="0" g="0" b="0"/>
          </a:fillRef>
          <a:effectRef idx="0">
            <a:scrgbClr r="0" g="0" b="0"/>
          </a:effectRef>
          <a:fontRef idx="minor"/>
        </p:style>
      </p:sp>
      <p:sp>
        <p:nvSpPr>
          <p:cNvPr id="47" name="CustomShape 30">
            <a:extLst>
              <a:ext uri="{FF2B5EF4-FFF2-40B4-BE49-F238E27FC236}">
                <a16:creationId xmlns:a16="http://schemas.microsoft.com/office/drawing/2014/main" id="{6DED2B66-4099-42D7-91CE-DA5F663A5305}"/>
              </a:ext>
            </a:extLst>
          </p:cNvPr>
          <p:cNvSpPr/>
          <p:nvPr/>
        </p:nvSpPr>
        <p:spPr>
          <a:xfrm flipH="1">
            <a:off x="6190280" y="2791191"/>
            <a:ext cx="320400" cy="273567"/>
          </a:xfrm>
          <a:custGeom>
            <a:avLst/>
            <a:gdLst/>
            <a:ahLst/>
            <a:cxnLst/>
            <a:rect l="l" t="t" r="r" b="b"/>
            <a:pathLst>
              <a:path w="21600" h="21600">
                <a:moveTo>
                  <a:pt x="0" y="0"/>
                </a:moveTo>
                <a:lnTo>
                  <a:pt x="21600" y="21600"/>
                </a:lnTo>
              </a:path>
            </a:pathLst>
          </a:custGeom>
          <a:noFill/>
          <a:ln>
            <a:tailEnd type="triangle" w="med" len="med"/>
          </a:ln>
        </p:spPr>
        <p:style>
          <a:lnRef idx="1">
            <a:schemeClr val="accent1"/>
          </a:lnRef>
          <a:fillRef idx="0">
            <a:schemeClr val="accent1"/>
          </a:fillRef>
          <a:effectRef idx="0">
            <a:schemeClr val="accent1"/>
          </a:effectRef>
          <a:fontRef idx="minor"/>
        </p:style>
      </p:sp>
      <p:sp>
        <p:nvSpPr>
          <p:cNvPr id="48" name="CustomShape 30">
            <a:extLst>
              <a:ext uri="{FF2B5EF4-FFF2-40B4-BE49-F238E27FC236}">
                <a16:creationId xmlns:a16="http://schemas.microsoft.com/office/drawing/2014/main" id="{59EF499E-5924-4DC2-BE09-661A5DBA775B}"/>
              </a:ext>
            </a:extLst>
          </p:cNvPr>
          <p:cNvSpPr/>
          <p:nvPr/>
        </p:nvSpPr>
        <p:spPr>
          <a:xfrm>
            <a:off x="6954318" y="2746772"/>
            <a:ext cx="317647" cy="828720"/>
          </a:xfrm>
          <a:custGeom>
            <a:avLst/>
            <a:gdLst/>
            <a:ahLst/>
            <a:cxnLst/>
            <a:rect l="l" t="t" r="r" b="b"/>
            <a:pathLst>
              <a:path w="21600" h="21600">
                <a:moveTo>
                  <a:pt x="0" y="0"/>
                </a:moveTo>
                <a:lnTo>
                  <a:pt x="21600" y="21600"/>
                </a:lnTo>
              </a:path>
            </a:pathLst>
          </a:custGeom>
          <a:noFill/>
          <a:ln>
            <a:tailEnd type="triangle" w="med" len="med"/>
          </a:ln>
        </p:spPr>
        <p:style>
          <a:lnRef idx="1">
            <a:schemeClr val="accent1"/>
          </a:lnRef>
          <a:fillRef idx="0">
            <a:schemeClr val="accent1"/>
          </a:fillRef>
          <a:effectRef idx="0">
            <a:schemeClr val="accent1"/>
          </a:effectRef>
          <a:fontRef idx="minor"/>
        </p:style>
      </p:sp>
      <p:pic>
        <p:nvPicPr>
          <p:cNvPr id="2" name="Picture 1">
            <a:extLst>
              <a:ext uri="{FF2B5EF4-FFF2-40B4-BE49-F238E27FC236}">
                <a16:creationId xmlns:a16="http://schemas.microsoft.com/office/drawing/2014/main" id="{DA735475-F259-4D3D-A27B-C0FCD92F1303}"/>
              </a:ext>
            </a:extLst>
          </p:cNvPr>
          <p:cNvPicPr>
            <a:picLocks noChangeAspect="1"/>
          </p:cNvPicPr>
          <p:nvPr/>
        </p:nvPicPr>
        <p:blipFill>
          <a:blip r:embed="rId10"/>
          <a:stretch>
            <a:fillRect/>
          </a:stretch>
        </p:blipFill>
        <p:spPr>
          <a:xfrm>
            <a:off x="840309" y="4649198"/>
            <a:ext cx="815062" cy="1018299"/>
          </a:xfrm>
          <a:prstGeom prst="rect">
            <a:avLst/>
          </a:prstGeom>
        </p:spPr>
      </p:pic>
      <p:sp>
        <p:nvSpPr>
          <p:cNvPr id="3" name="Rectangle 2">
            <a:extLst>
              <a:ext uri="{FF2B5EF4-FFF2-40B4-BE49-F238E27FC236}">
                <a16:creationId xmlns:a16="http://schemas.microsoft.com/office/drawing/2014/main" id="{67EDAC75-7B2F-48BD-857B-5D35A8FF08DB}"/>
              </a:ext>
            </a:extLst>
          </p:cNvPr>
          <p:cNvSpPr/>
          <p:nvPr/>
        </p:nvSpPr>
        <p:spPr>
          <a:xfrm>
            <a:off x="2466714" y="1926222"/>
            <a:ext cx="1708646" cy="3021399"/>
          </a:xfrm>
          <a:prstGeom prst="rect">
            <a:avLst/>
          </a:prstGeom>
          <a:noFill/>
          <a:ln w="28575">
            <a:solidFill>
              <a:schemeClr val="accent3"/>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solidFill>
                  <a:schemeClr val="accent3"/>
                </a:solidFill>
              </a:rPr>
              <a:t>Lab 2</a:t>
            </a:r>
          </a:p>
        </p:txBody>
      </p:sp>
      <p:sp>
        <p:nvSpPr>
          <p:cNvPr id="49" name="Rectangle 48">
            <a:extLst>
              <a:ext uri="{FF2B5EF4-FFF2-40B4-BE49-F238E27FC236}">
                <a16:creationId xmlns:a16="http://schemas.microsoft.com/office/drawing/2014/main" id="{5BAE9E32-C5BD-4D41-A813-EDA1A2E270C4}"/>
              </a:ext>
            </a:extLst>
          </p:cNvPr>
          <p:cNvSpPr/>
          <p:nvPr/>
        </p:nvSpPr>
        <p:spPr>
          <a:xfrm>
            <a:off x="450680" y="3793970"/>
            <a:ext cx="3796922" cy="2171550"/>
          </a:xfrm>
          <a:prstGeom prst="rect">
            <a:avLst/>
          </a:prstGeom>
          <a:noFill/>
          <a:ln w="28575">
            <a:solidFill>
              <a:schemeClr val="accent3"/>
            </a:solidFill>
          </a:ln>
        </p:spPr>
        <p:style>
          <a:lnRef idx="1">
            <a:schemeClr val="accent1"/>
          </a:lnRef>
          <a:fillRef idx="3">
            <a:schemeClr val="accent1"/>
          </a:fillRef>
          <a:effectRef idx="2">
            <a:schemeClr val="accent1"/>
          </a:effectRef>
          <a:fontRef idx="minor">
            <a:schemeClr val="lt1"/>
          </a:fontRef>
        </p:style>
        <p:txBody>
          <a:bodyPr rtlCol="0" anchor="t" anchorCtr="0"/>
          <a:lstStyle/>
          <a:p>
            <a:r>
              <a:rPr lang="en-US" dirty="0">
                <a:solidFill>
                  <a:schemeClr val="accent3"/>
                </a:solidFill>
              </a:rPr>
              <a:t>Lab 1</a:t>
            </a:r>
          </a:p>
        </p:txBody>
      </p:sp>
      <p:sp>
        <p:nvSpPr>
          <p:cNvPr id="50" name="Rectangle 49">
            <a:extLst>
              <a:ext uri="{FF2B5EF4-FFF2-40B4-BE49-F238E27FC236}">
                <a16:creationId xmlns:a16="http://schemas.microsoft.com/office/drawing/2014/main" id="{BCAD4391-40DB-4F1B-B701-55BFD791022A}"/>
              </a:ext>
            </a:extLst>
          </p:cNvPr>
          <p:cNvSpPr/>
          <p:nvPr/>
        </p:nvSpPr>
        <p:spPr>
          <a:xfrm>
            <a:off x="2217320" y="1694370"/>
            <a:ext cx="5497760" cy="1975041"/>
          </a:xfrm>
          <a:prstGeom prst="rect">
            <a:avLst/>
          </a:prstGeom>
          <a:noFill/>
          <a:ln w="28575">
            <a:solidFill>
              <a:schemeClr val="accent3"/>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a:solidFill>
                  <a:schemeClr val="accent3"/>
                </a:solidFill>
              </a:rPr>
              <a:t>Lab 4</a:t>
            </a:r>
          </a:p>
        </p:txBody>
      </p:sp>
      <p:sp>
        <p:nvSpPr>
          <p:cNvPr id="6" name="Content Placeholder 5">
            <a:extLst>
              <a:ext uri="{FF2B5EF4-FFF2-40B4-BE49-F238E27FC236}">
                <a16:creationId xmlns:a16="http://schemas.microsoft.com/office/drawing/2014/main" id="{68B4F447-03BA-486A-994E-742A4315512E}"/>
              </a:ext>
            </a:extLst>
          </p:cNvPr>
          <p:cNvSpPr>
            <a:spLocks noGrp="1"/>
          </p:cNvSpPr>
          <p:nvPr>
            <p:ph idx="1"/>
          </p:nvPr>
        </p:nvSpPr>
        <p:spPr/>
        <p:txBody>
          <a:bodyPr/>
          <a:lstStyle/>
          <a:p>
            <a:r>
              <a:rPr lang="en-US" dirty="0"/>
              <a:t>Hands-on Labs scope</a:t>
            </a:r>
          </a:p>
        </p:txBody>
      </p:sp>
      <p:sp>
        <p:nvSpPr>
          <p:cNvPr id="4" name="Title 3">
            <a:extLst>
              <a:ext uri="{FF2B5EF4-FFF2-40B4-BE49-F238E27FC236}">
                <a16:creationId xmlns:a16="http://schemas.microsoft.com/office/drawing/2014/main" id="{4F9F62DA-1C47-4239-BFFD-29CF9DA20FEE}"/>
              </a:ext>
            </a:extLst>
          </p:cNvPr>
          <p:cNvSpPr>
            <a:spLocks noGrp="1"/>
          </p:cNvSpPr>
          <p:nvPr>
            <p:ph type="title"/>
          </p:nvPr>
        </p:nvSpPr>
        <p:spPr/>
        <p:txBody>
          <a:bodyPr>
            <a:normAutofit fontScale="90000"/>
          </a:bodyPr>
          <a:lstStyle/>
          <a:p>
            <a:r>
              <a:rPr lang="en-US" dirty="0"/>
              <a:t>Architecture to leverage IBM Cloud Analytics</a:t>
            </a:r>
          </a:p>
        </p:txBody>
      </p:sp>
    </p:spTree>
    <p:extLst>
      <p:ext uri="{BB962C8B-B14F-4D97-AF65-F5344CB8AC3E}">
        <p14:creationId xmlns:p14="http://schemas.microsoft.com/office/powerpoint/2010/main" val="296098922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218222-9BF0-4B9F-8198-24A70CC24347}"/>
              </a:ext>
            </a:extLst>
          </p:cNvPr>
          <p:cNvSpPr>
            <a:spLocks noGrp="1"/>
          </p:cNvSpPr>
          <p:nvPr>
            <p:ph idx="1"/>
          </p:nvPr>
        </p:nvSpPr>
        <p:spPr/>
        <p:txBody>
          <a:bodyPr/>
          <a:lstStyle/>
          <a:p>
            <a:r>
              <a:rPr lang="en-US" dirty="0"/>
              <a:t>Lab instructions and material at</a:t>
            </a:r>
          </a:p>
          <a:p>
            <a:pPr lvl="1"/>
            <a:r>
              <a:rPr lang="en-US" dirty="0">
                <a:hlinkClick r:id="rId2"/>
              </a:rPr>
              <a:t>https://ibm.box.com/v/WatsonIoTWS2019</a:t>
            </a:r>
            <a:endParaRPr lang="en-US" dirty="0"/>
          </a:p>
          <a:p>
            <a:pPr lvl="1"/>
            <a:endParaRPr lang="en-US" dirty="0"/>
          </a:p>
          <a:p>
            <a:r>
              <a:rPr lang="en-US" dirty="0"/>
              <a:t>Lab1_SmartLampConnect.pdf</a:t>
            </a:r>
          </a:p>
          <a:p>
            <a:endParaRPr lang="en-US" dirty="0"/>
          </a:p>
          <a:p>
            <a:pPr lvl="1"/>
            <a:r>
              <a:rPr lang="en-US" dirty="0"/>
              <a:t>Connecting the IoT device to Watson IoT Platform</a:t>
            </a:r>
          </a:p>
          <a:p>
            <a:pPr lvl="1"/>
            <a:endParaRPr lang="en-US" dirty="0"/>
          </a:p>
          <a:p>
            <a:pPr lvl="1"/>
            <a:r>
              <a:rPr lang="en-US" dirty="0" err="1"/>
              <a:t>Wifi</a:t>
            </a:r>
            <a:r>
              <a:rPr lang="en-US" dirty="0"/>
              <a:t> router: TP-LINK_2B5398</a:t>
            </a:r>
          </a:p>
          <a:p>
            <a:pPr lvl="2"/>
            <a:r>
              <a:rPr lang="en-US" dirty="0"/>
              <a:t>Password: </a:t>
            </a:r>
            <a:r>
              <a:rPr lang="en-US" b="1" i="1" dirty="0"/>
              <a:t>5martCity</a:t>
            </a:r>
          </a:p>
          <a:p>
            <a:pPr lvl="1"/>
            <a:endParaRPr lang="en-US" dirty="0"/>
          </a:p>
          <a:p>
            <a:pPr lvl="1"/>
            <a:r>
              <a:rPr lang="en-US" dirty="0"/>
              <a:t>Raspberry Pi Node-RED URL</a:t>
            </a:r>
          </a:p>
          <a:p>
            <a:pPr lvl="2"/>
            <a:r>
              <a:rPr lang="en-US" dirty="0">
                <a:hlinkClick r:id="rId3"/>
              </a:rPr>
              <a:t>http://192.168.0.20</a:t>
            </a:r>
            <a:r>
              <a:rPr lang="en-US" b="1" dirty="0">
                <a:hlinkClick r:id="rId3"/>
              </a:rPr>
              <a:t>X</a:t>
            </a:r>
            <a:r>
              <a:rPr lang="en-US" dirty="0">
                <a:hlinkClick r:id="rId3"/>
              </a:rPr>
              <a:t>:1880</a:t>
            </a:r>
            <a:r>
              <a:rPr lang="en-US" dirty="0"/>
              <a:t> where X is you </a:t>
            </a:r>
            <a:r>
              <a:rPr lang="en-US" dirty="0" err="1"/>
              <a:t>Raspi’s</a:t>
            </a:r>
            <a:r>
              <a:rPr lang="en-US" dirty="0"/>
              <a:t> number (1-9)</a:t>
            </a:r>
          </a:p>
        </p:txBody>
      </p:sp>
      <p:sp>
        <p:nvSpPr>
          <p:cNvPr id="4" name="Slide Number Placeholder 3">
            <a:extLst>
              <a:ext uri="{FF2B5EF4-FFF2-40B4-BE49-F238E27FC236}">
                <a16:creationId xmlns:a16="http://schemas.microsoft.com/office/drawing/2014/main" id="{33C04E0F-1DBE-45F4-9B44-B8FDB28F43CB}"/>
              </a:ext>
            </a:extLst>
          </p:cNvPr>
          <p:cNvSpPr>
            <a:spLocks noGrp="1"/>
          </p:cNvSpPr>
          <p:nvPr>
            <p:ph type="sldNum" sz="quarter" idx="10"/>
          </p:nvPr>
        </p:nvSpPr>
        <p:spPr/>
        <p:txBody>
          <a:bodyPr/>
          <a:lstStyle/>
          <a:p>
            <a:fld id="{9B6B7A19-9BD6-654B-9E7A-5FCB6FF99B9F}" type="slidenum">
              <a:rPr lang="en-US" smtClean="0"/>
              <a:pPr/>
              <a:t>29</a:t>
            </a:fld>
            <a:endParaRPr lang="en-US"/>
          </a:p>
        </p:txBody>
      </p:sp>
      <p:sp>
        <p:nvSpPr>
          <p:cNvPr id="2" name="Title 1">
            <a:extLst>
              <a:ext uri="{FF2B5EF4-FFF2-40B4-BE49-F238E27FC236}">
                <a16:creationId xmlns:a16="http://schemas.microsoft.com/office/drawing/2014/main" id="{46D26708-FBE3-4C6E-80CB-60412F9561F2}"/>
              </a:ext>
            </a:extLst>
          </p:cNvPr>
          <p:cNvSpPr>
            <a:spLocks noGrp="1"/>
          </p:cNvSpPr>
          <p:nvPr>
            <p:ph type="title"/>
          </p:nvPr>
        </p:nvSpPr>
        <p:spPr/>
        <p:txBody>
          <a:bodyPr/>
          <a:lstStyle/>
          <a:p>
            <a:r>
              <a:rPr lang="en-US" dirty="0"/>
              <a:t>Lab 1</a:t>
            </a:r>
          </a:p>
        </p:txBody>
      </p:sp>
    </p:spTree>
    <p:extLst>
      <p:ext uri="{BB962C8B-B14F-4D97-AF65-F5344CB8AC3E}">
        <p14:creationId xmlns:p14="http://schemas.microsoft.com/office/powerpoint/2010/main" val="456948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nvPr>
        </p:nvGraphicFramePr>
        <p:xfrm>
          <a:off x="1592" y="573092"/>
          <a:ext cx="1587" cy="1587"/>
        </p:xfrm>
        <a:graphic>
          <a:graphicData uri="http://schemas.openxmlformats.org/presentationml/2006/ole">
            <mc:AlternateContent xmlns:mc="http://schemas.openxmlformats.org/markup-compatibility/2006">
              <mc:Choice xmlns:v="urn:schemas-microsoft-com:vml" Requires="v">
                <p:oleObj spid="_x0000_s1132" name="think-cell Slide" r:id="rId5" imgW="270" imgH="270" progId="TCLayout.ActiveDocument.1">
                  <p:embed/>
                </p:oleObj>
              </mc:Choice>
              <mc:Fallback>
                <p:oleObj name="think-cell Slide" r:id="rId5" imgW="270" imgH="270" progId="TCLayout.ActiveDocument.1">
                  <p:embed/>
                  <p:pic>
                    <p:nvPicPr>
                      <p:cNvPr id="6" name="Object 5" hidden="1"/>
                      <p:cNvPicPr/>
                      <p:nvPr/>
                    </p:nvPicPr>
                    <p:blipFill>
                      <a:blip r:embed="rId6"/>
                      <a:stretch>
                        <a:fillRect/>
                      </a:stretch>
                    </p:blipFill>
                    <p:spPr>
                      <a:xfrm>
                        <a:off x="1592" y="573092"/>
                        <a:ext cx="1587" cy="1587"/>
                      </a:xfrm>
                      <a:prstGeom prst="rect">
                        <a:avLst/>
                      </a:prstGeom>
                    </p:spPr>
                  </p:pic>
                </p:oleObj>
              </mc:Fallback>
            </mc:AlternateContent>
          </a:graphicData>
        </a:graphic>
      </p:graphicFrame>
      <p:sp>
        <p:nvSpPr>
          <p:cNvPr id="2" name="Title 1"/>
          <p:cNvSpPr>
            <a:spLocks noGrp="1"/>
          </p:cNvSpPr>
          <p:nvPr>
            <p:ph type="title"/>
          </p:nvPr>
        </p:nvSpPr>
        <p:spPr/>
        <p:txBody>
          <a:bodyPr>
            <a:normAutofit fontScale="90000"/>
          </a:bodyPr>
          <a:lstStyle/>
          <a:p>
            <a:r>
              <a:rPr lang="en-US" dirty="0"/>
              <a:t>IoT: Driving digital disruption into the Physical World</a:t>
            </a:r>
          </a:p>
        </p:txBody>
      </p:sp>
      <p:sp>
        <p:nvSpPr>
          <p:cNvPr id="39" name="Slide Number Placeholder 2"/>
          <p:cNvSpPr>
            <a:spLocks noGrp="1"/>
          </p:cNvSpPr>
          <p:nvPr>
            <p:ph type="sldNum" sz="quarter" idx="10"/>
          </p:nvPr>
        </p:nvSpPr>
        <p:spPr/>
        <p:txBody>
          <a:bodyPr/>
          <a:lstStyle/>
          <a:p>
            <a:fld id="{7154F527-C17A-704E-B4F8-974155D46094}" type="slidenum">
              <a:rPr lang="en-US" smtClean="0"/>
              <a:pPr/>
              <a:t>3</a:t>
            </a:fld>
            <a:endParaRPr lang="en-US" dirty="0"/>
          </a:p>
        </p:txBody>
      </p:sp>
      <p:sp>
        <p:nvSpPr>
          <p:cNvPr id="36" name="Rectangle 35"/>
          <p:cNvSpPr/>
          <p:nvPr/>
        </p:nvSpPr>
        <p:spPr>
          <a:xfrm>
            <a:off x="672605" y="1651255"/>
            <a:ext cx="8292236" cy="542649"/>
          </a:xfrm>
          <a:prstGeom prst="rect">
            <a:avLst/>
          </a:prstGeom>
          <a:solidFill>
            <a:srgbClr val="339C9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prstClr val="white"/>
                </a:solidFill>
                <a:latin typeface="Helvetica Neue"/>
                <a:cs typeface="Helvetica Neue"/>
              </a:rPr>
              <a:t>Accelerating Advancements in Technology…			Are transforming every part of business…</a:t>
            </a:r>
          </a:p>
        </p:txBody>
      </p:sp>
      <p:sp>
        <p:nvSpPr>
          <p:cNvPr id="15" name="Isosceles Triangle 14"/>
          <p:cNvSpPr/>
          <p:nvPr/>
        </p:nvSpPr>
        <p:spPr>
          <a:xfrm rot="5400000">
            <a:off x="2911889" y="3723935"/>
            <a:ext cx="2585517" cy="315697"/>
          </a:xfrm>
          <a:prstGeom prst="triangl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Calibri"/>
            </a:endParaRPr>
          </a:p>
        </p:txBody>
      </p:sp>
      <p:sp>
        <p:nvSpPr>
          <p:cNvPr id="3" name="Rectangle 2"/>
          <p:cNvSpPr/>
          <p:nvPr/>
        </p:nvSpPr>
        <p:spPr>
          <a:xfrm>
            <a:off x="1082956" y="2887505"/>
            <a:ext cx="2317202" cy="208105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400" b="1" dirty="0">
                <a:solidFill>
                  <a:prstClr val="black"/>
                </a:solidFill>
                <a:latin typeface="Helvetica Neue"/>
                <a:cs typeface="Helvetica Neue"/>
              </a:rPr>
              <a:t>Advanced Analytics</a:t>
            </a:r>
          </a:p>
          <a:p>
            <a:endParaRPr lang="en-US" sz="1400" b="1" dirty="0">
              <a:solidFill>
                <a:prstClr val="black"/>
              </a:solidFill>
              <a:latin typeface="Helvetica Neue"/>
              <a:cs typeface="Helvetica Neue"/>
            </a:endParaRPr>
          </a:p>
          <a:p>
            <a:r>
              <a:rPr lang="en-US" sz="1400" b="1" dirty="0">
                <a:solidFill>
                  <a:prstClr val="black"/>
                </a:solidFill>
                <a:latin typeface="Helvetica Neue"/>
                <a:cs typeface="Helvetica Neue"/>
              </a:rPr>
              <a:t>Product Lifecycle </a:t>
            </a:r>
            <a:r>
              <a:rPr lang="en-US" sz="1400" b="1" dirty="0" err="1">
                <a:solidFill>
                  <a:prstClr val="black"/>
                </a:solidFill>
                <a:latin typeface="Helvetica Neue"/>
                <a:cs typeface="Helvetica Neue"/>
              </a:rPr>
              <a:t>Mgmt</a:t>
            </a:r>
            <a:endParaRPr lang="en-US" sz="1400" b="1" dirty="0">
              <a:solidFill>
                <a:prstClr val="black"/>
              </a:solidFill>
              <a:latin typeface="Helvetica Neue"/>
              <a:cs typeface="Helvetica Neue"/>
            </a:endParaRPr>
          </a:p>
          <a:p>
            <a:endParaRPr lang="en-US" sz="1400" b="1" dirty="0">
              <a:solidFill>
                <a:prstClr val="black"/>
              </a:solidFill>
              <a:latin typeface="Helvetica Neue"/>
              <a:cs typeface="Helvetica Neue"/>
            </a:endParaRPr>
          </a:p>
          <a:p>
            <a:r>
              <a:rPr lang="en-US" sz="1400" b="1" dirty="0">
                <a:solidFill>
                  <a:prstClr val="black"/>
                </a:solidFill>
                <a:latin typeface="Helvetica Neue"/>
                <a:cs typeface="Helvetica Neue"/>
              </a:rPr>
              <a:t>Cloud Computing</a:t>
            </a:r>
          </a:p>
          <a:p>
            <a:endParaRPr lang="en-US" sz="1400" b="1" dirty="0">
              <a:solidFill>
                <a:prstClr val="black"/>
              </a:solidFill>
              <a:latin typeface="Helvetica Neue"/>
              <a:cs typeface="Helvetica Neue"/>
            </a:endParaRPr>
          </a:p>
          <a:p>
            <a:r>
              <a:rPr lang="en-US" sz="1400" b="1" dirty="0">
                <a:solidFill>
                  <a:prstClr val="black"/>
                </a:solidFill>
                <a:latin typeface="Helvetica Neue"/>
                <a:cs typeface="Helvetica Neue"/>
              </a:rPr>
              <a:t>Pervasive Connectivity</a:t>
            </a:r>
          </a:p>
          <a:p>
            <a:endParaRPr lang="en-US" sz="1400" b="1" dirty="0">
              <a:solidFill>
                <a:prstClr val="black"/>
              </a:solidFill>
              <a:latin typeface="Helvetica Neue"/>
              <a:cs typeface="Helvetica Neue"/>
            </a:endParaRPr>
          </a:p>
          <a:p>
            <a:r>
              <a:rPr lang="en-US" sz="1400" b="1" dirty="0">
                <a:solidFill>
                  <a:prstClr val="black"/>
                </a:solidFill>
                <a:latin typeface="Helvetica Neue"/>
                <a:cs typeface="Helvetica Neue"/>
              </a:rPr>
              <a:t>Embedded Sensors</a:t>
            </a:r>
          </a:p>
          <a:p>
            <a:endParaRPr lang="en-US" sz="1400" b="1" dirty="0">
              <a:solidFill>
                <a:prstClr val="black"/>
              </a:solidFill>
              <a:latin typeface="Helvetica Neue"/>
              <a:cs typeface="Helvetica Neue"/>
            </a:endParaRPr>
          </a:p>
        </p:txBody>
      </p:sp>
      <p:pic>
        <p:nvPicPr>
          <p:cNvPr id="4" name="Picture 3"/>
          <p:cNvPicPr>
            <a:picLocks noChangeAspect="1"/>
          </p:cNvPicPr>
          <p:nvPr/>
        </p:nvPicPr>
        <p:blipFill>
          <a:blip r:embed="rId7" cstate="print">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789548" y="4583834"/>
            <a:ext cx="306776" cy="306776"/>
          </a:xfrm>
          <a:prstGeom prst="rect">
            <a:avLst/>
          </a:prstGeom>
        </p:spPr>
      </p:pic>
      <p:pic>
        <p:nvPicPr>
          <p:cNvPr id="8" name="Picture 7"/>
          <p:cNvPicPr>
            <a:picLocks noChangeAspect="1"/>
          </p:cNvPicPr>
          <p:nvPr/>
        </p:nvPicPr>
        <p:blipFill>
          <a:blip r:embed="rId8" cstate="print">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748402" y="4152210"/>
            <a:ext cx="366788" cy="366788"/>
          </a:xfrm>
          <a:prstGeom prst="rect">
            <a:avLst/>
          </a:prstGeom>
        </p:spPr>
      </p:pic>
      <p:pic>
        <p:nvPicPr>
          <p:cNvPr id="17" name="Picture 16"/>
          <p:cNvPicPr>
            <a:picLocks noChangeAspect="1"/>
          </p:cNvPicPr>
          <p:nvPr/>
        </p:nvPicPr>
        <p:blipFill>
          <a:blip r:embed="rId9" cstate="print">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725730" y="2794998"/>
            <a:ext cx="412145" cy="412146"/>
          </a:xfrm>
          <a:prstGeom prst="rect">
            <a:avLst/>
          </a:prstGeom>
        </p:spPr>
      </p:pic>
      <p:pic>
        <p:nvPicPr>
          <p:cNvPr id="18" name="Picture 17"/>
          <p:cNvPicPr>
            <a:picLocks noChangeAspect="1"/>
          </p:cNvPicPr>
          <p:nvPr/>
        </p:nvPicPr>
        <p:blipFill>
          <a:blip r:embed="rId10" cstate="print">
            <a:duotone>
              <a:schemeClr val="accent5">
                <a:shade val="45000"/>
                <a:satMod val="135000"/>
              </a:schemeClr>
              <a:prstClr val="white"/>
            </a:duotone>
            <a:extLst>
              <a:ext uri="{BEBA8EAE-BF5A-486C-A8C5-ECC9F3942E4B}">
                <a14:imgProps xmlns:a14="http://schemas.microsoft.com/office/drawing/2010/main">
                  <a14:imgLayer r:embed="rId11">
                    <a14:imgEffect>
                      <a14:colorTemperature colorTemp="4700"/>
                    </a14:imgEffect>
                  </a14:imgLayer>
                </a14:imgProps>
              </a:ext>
              <a:ext uri="{28A0092B-C50C-407E-A947-70E740481C1C}">
                <a14:useLocalDpi xmlns:a14="http://schemas.microsoft.com/office/drawing/2010/main"/>
              </a:ext>
            </a:extLst>
          </a:blip>
          <a:stretch>
            <a:fillRect/>
          </a:stretch>
        </p:blipFill>
        <p:spPr>
          <a:xfrm>
            <a:off x="765488" y="3731048"/>
            <a:ext cx="309940" cy="309940"/>
          </a:xfrm>
          <a:prstGeom prst="rect">
            <a:avLst/>
          </a:prstGeom>
        </p:spPr>
      </p:pic>
      <p:pic>
        <p:nvPicPr>
          <p:cNvPr id="19" name="Picture 18"/>
          <p:cNvPicPr>
            <a:picLocks noChangeAspect="1"/>
          </p:cNvPicPr>
          <p:nvPr/>
        </p:nvPicPr>
        <p:blipFill>
          <a:blip r:embed="rId12" cstate="print">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767077" y="3276762"/>
            <a:ext cx="329453" cy="329453"/>
          </a:xfrm>
          <a:prstGeom prst="rect">
            <a:avLst/>
          </a:prstGeom>
        </p:spPr>
      </p:pic>
      <p:sp>
        <p:nvSpPr>
          <p:cNvPr id="42" name="Rectangle 41"/>
          <p:cNvSpPr/>
          <p:nvPr/>
        </p:nvSpPr>
        <p:spPr>
          <a:xfrm>
            <a:off x="8293429" y="3639464"/>
            <a:ext cx="564110" cy="578263"/>
          </a:xfrm>
          <a:prstGeom prst="rect">
            <a:avLst/>
          </a:prstGeom>
          <a:solidFill>
            <a:schemeClr val="bg1"/>
          </a:solidFill>
          <a:ln w="28575"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43" name="Rectangle 42"/>
          <p:cNvSpPr/>
          <p:nvPr/>
        </p:nvSpPr>
        <p:spPr>
          <a:xfrm>
            <a:off x="7638916" y="3639464"/>
            <a:ext cx="564110" cy="578263"/>
          </a:xfrm>
          <a:prstGeom prst="rect">
            <a:avLst/>
          </a:prstGeom>
          <a:solidFill>
            <a:schemeClr val="bg1"/>
          </a:solidFill>
          <a:ln w="28575"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44" name="Rectangle 43"/>
          <p:cNvSpPr/>
          <p:nvPr/>
        </p:nvSpPr>
        <p:spPr>
          <a:xfrm>
            <a:off x="6994926" y="3642887"/>
            <a:ext cx="564110" cy="578263"/>
          </a:xfrm>
          <a:prstGeom prst="rect">
            <a:avLst/>
          </a:prstGeom>
          <a:solidFill>
            <a:schemeClr val="bg1"/>
          </a:solidFill>
          <a:ln w="28575"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62" name="Rectangle 61"/>
          <p:cNvSpPr/>
          <p:nvPr/>
        </p:nvSpPr>
        <p:spPr>
          <a:xfrm>
            <a:off x="8293429" y="2492174"/>
            <a:ext cx="564110" cy="525694"/>
          </a:xfrm>
          <a:prstGeom prst="rect">
            <a:avLst/>
          </a:prstGeom>
          <a:solidFill>
            <a:schemeClr val="bg1"/>
          </a:solidFill>
          <a:ln w="28575"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67" name="Rectangle 66"/>
          <p:cNvSpPr/>
          <p:nvPr/>
        </p:nvSpPr>
        <p:spPr>
          <a:xfrm>
            <a:off x="7638916" y="2492174"/>
            <a:ext cx="564110" cy="525694"/>
          </a:xfrm>
          <a:prstGeom prst="rect">
            <a:avLst/>
          </a:prstGeom>
          <a:solidFill>
            <a:schemeClr val="bg1"/>
          </a:solidFill>
          <a:ln w="28575"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68" name="Rectangle 67"/>
          <p:cNvSpPr/>
          <p:nvPr/>
        </p:nvSpPr>
        <p:spPr>
          <a:xfrm>
            <a:off x="6994926" y="2495596"/>
            <a:ext cx="564110" cy="525694"/>
          </a:xfrm>
          <a:prstGeom prst="rect">
            <a:avLst/>
          </a:prstGeom>
          <a:solidFill>
            <a:schemeClr val="bg1"/>
          </a:solidFill>
          <a:ln w="28575"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pic>
        <p:nvPicPr>
          <p:cNvPr id="34" name="Picture 33"/>
          <p:cNvPicPr>
            <a:picLocks noChangeAspect="1"/>
          </p:cNvPicPr>
          <p:nvPr/>
        </p:nvPicPr>
        <p:blipFill>
          <a:blip r:embed="rId13" cstate="print">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7055905" y="3710938"/>
            <a:ext cx="442155" cy="442156"/>
          </a:xfrm>
          <a:prstGeom prst="rect">
            <a:avLst/>
          </a:prstGeom>
        </p:spPr>
      </p:pic>
      <p:pic>
        <p:nvPicPr>
          <p:cNvPr id="35" name="Picture 34"/>
          <p:cNvPicPr>
            <a:picLocks noChangeAspect="1"/>
          </p:cNvPicPr>
          <p:nvPr/>
        </p:nvPicPr>
        <p:blipFill>
          <a:blip r:embed="rId14">
            <a:duotone>
              <a:schemeClr val="accent5">
                <a:shade val="45000"/>
                <a:satMod val="135000"/>
              </a:schemeClr>
              <a:prstClr val="white"/>
            </a:duotone>
          </a:blip>
          <a:stretch>
            <a:fillRect/>
          </a:stretch>
        </p:blipFill>
        <p:spPr>
          <a:xfrm>
            <a:off x="7633420" y="3643053"/>
            <a:ext cx="574498" cy="574498"/>
          </a:xfrm>
          <a:prstGeom prst="rect">
            <a:avLst/>
          </a:prstGeom>
        </p:spPr>
      </p:pic>
      <p:pic>
        <p:nvPicPr>
          <p:cNvPr id="37" name="Picture 36"/>
          <p:cNvPicPr>
            <a:picLocks noChangeAspect="1"/>
          </p:cNvPicPr>
          <p:nvPr/>
        </p:nvPicPr>
        <p:blipFill>
          <a:blip r:embed="rId15" cstate="print">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8336330" y="3689437"/>
            <a:ext cx="478308" cy="478308"/>
          </a:xfrm>
          <a:prstGeom prst="rect">
            <a:avLst/>
          </a:prstGeom>
        </p:spPr>
      </p:pic>
      <p:pic>
        <p:nvPicPr>
          <p:cNvPr id="41" name="Picture 40"/>
          <p:cNvPicPr>
            <a:picLocks noChangeAspect="1"/>
          </p:cNvPicPr>
          <p:nvPr/>
        </p:nvPicPr>
        <p:blipFill>
          <a:blip r:embed="rId16" cstate="print">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7055398" y="2596322"/>
            <a:ext cx="444726" cy="298800"/>
          </a:xfrm>
          <a:prstGeom prst="rect">
            <a:avLst/>
          </a:prstGeom>
        </p:spPr>
      </p:pic>
      <p:pic>
        <p:nvPicPr>
          <p:cNvPr id="49" name="Picture 48"/>
          <p:cNvPicPr>
            <a:picLocks noChangeAspect="1"/>
          </p:cNvPicPr>
          <p:nvPr/>
        </p:nvPicPr>
        <p:blipFill>
          <a:blip r:embed="rId17" cstate="print">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7749646" y="2566084"/>
            <a:ext cx="348631" cy="348631"/>
          </a:xfrm>
          <a:prstGeom prst="rect">
            <a:avLst/>
          </a:prstGeom>
        </p:spPr>
      </p:pic>
      <p:sp>
        <p:nvSpPr>
          <p:cNvPr id="45" name="Rectangle 44"/>
          <p:cNvSpPr/>
          <p:nvPr/>
        </p:nvSpPr>
        <p:spPr>
          <a:xfrm>
            <a:off x="4818723" y="3276788"/>
            <a:ext cx="4224779" cy="37521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b="1" dirty="0">
                <a:solidFill>
                  <a:prstClr val="black"/>
                </a:solidFill>
                <a:latin typeface="Helvetica Neue"/>
                <a:cs typeface="Helvetica Neue"/>
              </a:rPr>
              <a:t>Creating New Products and Business Models</a:t>
            </a:r>
          </a:p>
        </p:txBody>
      </p:sp>
      <p:sp>
        <p:nvSpPr>
          <p:cNvPr id="52" name="Rectangle 51"/>
          <p:cNvSpPr/>
          <p:nvPr/>
        </p:nvSpPr>
        <p:spPr>
          <a:xfrm>
            <a:off x="5043988" y="3639291"/>
            <a:ext cx="1844486" cy="58202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112713" indent="-112713">
              <a:buFont typeface="Wingdings" charset="2"/>
              <a:buChar char="§"/>
            </a:pPr>
            <a:r>
              <a:rPr lang="en-US" sz="900" dirty="0">
                <a:solidFill>
                  <a:srgbClr val="000000"/>
                </a:solidFill>
                <a:latin typeface="Helvetica Neue Light"/>
                <a:cs typeface="Helvetica Neue Light"/>
              </a:rPr>
              <a:t>Smarter, safer cars</a:t>
            </a:r>
          </a:p>
          <a:p>
            <a:pPr marL="112713" indent="-112713">
              <a:buFont typeface="Wingdings" charset="2"/>
              <a:buChar char="§"/>
            </a:pPr>
            <a:r>
              <a:rPr lang="en-US" sz="900" dirty="0">
                <a:solidFill>
                  <a:srgbClr val="000000"/>
                </a:solidFill>
                <a:latin typeface="Helvetica Neue Light"/>
                <a:cs typeface="Helvetica Neue Light"/>
              </a:rPr>
              <a:t>Health and fitness</a:t>
            </a:r>
          </a:p>
          <a:p>
            <a:pPr marL="112713" indent="-112713">
              <a:buFont typeface="Wingdings" charset="2"/>
              <a:buChar char="§"/>
            </a:pPr>
            <a:r>
              <a:rPr lang="en-US" sz="900" dirty="0">
                <a:solidFill>
                  <a:srgbClr val="000000"/>
                </a:solidFill>
                <a:latin typeface="Helvetica Neue Light"/>
                <a:cs typeface="Helvetica Neue Light"/>
              </a:rPr>
              <a:t>Home and building automation</a:t>
            </a:r>
          </a:p>
        </p:txBody>
      </p:sp>
      <p:sp>
        <p:nvSpPr>
          <p:cNvPr id="69" name="Rectangle 68"/>
          <p:cNvSpPr/>
          <p:nvPr/>
        </p:nvSpPr>
        <p:spPr>
          <a:xfrm>
            <a:off x="4818723" y="2120276"/>
            <a:ext cx="4224779" cy="34110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b="1" dirty="0">
                <a:solidFill>
                  <a:prstClr val="black"/>
                </a:solidFill>
                <a:latin typeface="Helvetica Neue"/>
                <a:cs typeface="Helvetica Neue"/>
              </a:rPr>
              <a:t>Improving Operations and Lowering Costs</a:t>
            </a:r>
          </a:p>
        </p:txBody>
      </p:sp>
      <p:sp>
        <p:nvSpPr>
          <p:cNvPr id="74" name="Rectangle 73"/>
          <p:cNvSpPr/>
          <p:nvPr/>
        </p:nvSpPr>
        <p:spPr>
          <a:xfrm>
            <a:off x="5043988" y="2492176"/>
            <a:ext cx="1844486" cy="52911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12713" indent="-112713">
              <a:buFont typeface="Wingdings" charset="2"/>
              <a:buChar char="§"/>
            </a:pPr>
            <a:r>
              <a:rPr lang="en-US" sz="900" dirty="0">
                <a:solidFill>
                  <a:srgbClr val="000000"/>
                </a:solidFill>
                <a:latin typeface="Helvetica Neue Light"/>
                <a:cs typeface="Helvetica Neue Light"/>
              </a:rPr>
              <a:t>Predictive maintenance</a:t>
            </a:r>
          </a:p>
          <a:p>
            <a:pPr marL="112713" indent="-112713">
              <a:buFont typeface="Wingdings" charset="2"/>
              <a:buChar char="§"/>
            </a:pPr>
            <a:r>
              <a:rPr lang="en-US" sz="900" dirty="0">
                <a:solidFill>
                  <a:srgbClr val="000000"/>
                </a:solidFill>
                <a:latin typeface="Helvetica Neue Light"/>
                <a:cs typeface="Helvetica Neue Light"/>
              </a:rPr>
              <a:t>Analyze and reduce risk</a:t>
            </a:r>
          </a:p>
          <a:p>
            <a:pPr marL="112713" indent="-112713">
              <a:buFont typeface="Wingdings" charset="2"/>
              <a:buChar char="§"/>
            </a:pPr>
            <a:r>
              <a:rPr lang="en-US" sz="900" dirty="0">
                <a:solidFill>
                  <a:srgbClr val="000000"/>
                </a:solidFill>
                <a:latin typeface="Helvetica Neue Light"/>
                <a:cs typeface="Helvetica Neue Light"/>
              </a:rPr>
              <a:t>Factory automation</a:t>
            </a:r>
          </a:p>
        </p:txBody>
      </p:sp>
      <p:pic>
        <p:nvPicPr>
          <p:cNvPr id="13" name="Picture 12"/>
          <p:cNvPicPr>
            <a:picLocks noChangeAspect="1"/>
          </p:cNvPicPr>
          <p:nvPr/>
        </p:nvPicPr>
        <p:blipFill>
          <a:blip r:embed="rId18" cstate="print">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8352435" y="2560367"/>
            <a:ext cx="434825" cy="434826"/>
          </a:xfrm>
          <a:prstGeom prst="rect">
            <a:avLst/>
          </a:prstGeom>
        </p:spPr>
      </p:pic>
      <p:sp>
        <p:nvSpPr>
          <p:cNvPr id="46" name="Rectangle 45"/>
          <p:cNvSpPr/>
          <p:nvPr/>
        </p:nvSpPr>
        <p:spPr>
          <a:xfrm>
            <a:off x="8293429" y="4953753"/>
            <a:ext cx="564110" cy="525694"/>
          </a:xfrm>
          <a:prstGeom prst="rect">
            <a:avLst/>
          </a:prstGeom>
          <a:solidFill>
            <a:schemeClr val="bg1"/>
          </a:solidFill>
          <a:ln w="28575"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47" name="Rectangle 46"/>
          <p:cNvSpPr/>
          <p:nvPr/>
        </p:nvSpPr>
        <p:spPr>
          <a:xfrm>
            <a:off x="7638916" y="4953753"/>
            <a:ext cx="564110" cy="525694"/>
          </a:xfrm>
          <a:prstGeom prst="rect">
            <a:avLst/>
          </a:prstGeom>
          <a:solidFill>
            <a:schemeClr val="bg1"/>
          </a:solidFill>
          <a:ln w="28575"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48" name="Rectangle 47"/>
          <p:cNvSpPr/>
          <p:nvPr/>
        </p:nvSpPr>
        <p:spPr>
          <a:xfrm>
            <a:off x="6994926" y="4957174"/>
            <a:ext cx="564110" cy="525694"/>
          </a:xfrm>
          <a:prstGeom prst="rect">
            <a:avLst/>
          </a:prstGeom>
          <a:solidFill>
            <a:schemeClr val="bg1"/>
          </a:solidFill>
          <a:ln w="28575"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sp>
        <p:nvSpPr>
          <p:cNvPr id="50" name="Rectangle 49"/>
          <p:cNvSpPr/>
          <p:nvPr/>
        </p:nvSpPr>
        <p:spPr>
          <a:xfrm>
            <a:off x="4818723" y="4581850"/>
            <a:ext cx="4224779" cy="34110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b="1" dirty="0">
                <a:solidFill>
                  <a:prstClr val="black"/>
                </a:solidFill>
                <a:latin typeface="Helvetica Neue"/>
                <a:cs typeface="Helvetica Neue"/>
              </a:rPr>
              <a:t>Driving Engagement and Customer Experience</a:t>
            </a:r>
          </a:p>
        </p:txBody>
      </p:sp>
      <p:pic>
        <p:nvPicPr>
          <p:cNvPr id="53" name="Picture 52"/>
          <p:cNvPicPr>
            <a:picLocks noChangeAspect="1"/>
          </p:cNvPicPr>
          <p:nvPr/>
        </p:nvPicPr>
        <p:blipFill>
          <a:blip r:embed="rId19" cstate="print">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8332488" y="4973604"/>
            <a:ext cx="485992" cy="485992"/>
          </a:xfrm>
          <a:prstGeom prst="rect">
            <a:avLst/>
          </a:prstGeom>
        </p:spPr>
      </p:pic>
      <p:pic>
        <p:nvPicPr>
          <p:cNvPr id="54" name="Picture 53"/>
          <p:cNvPicPr>
            <a:picLocks noChangeAspect="1"/>
          </p:cNvPicPr>
          <p:nvPr/>
        </p:nvPicPr>
        <p:blipFill>
          <a:blip r:embed="rId20" cstate="print">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7707660" y="5003284"/>
            <a:ext cx="426637" cy="426637"/>
          </a:xfrm>
          <a:prstGeom prst="rect">
            <a:avLst/>
          </a:prstGeom>
        </p:spPr>
      </p:pic>
      <p:pic>
        <p:nvPicPr>
          <p:cNvPr id="55" name="Picture 54"/>
          <p:cNvPicPr>
            <a:picLocks noChangeAspect="1"/>
          </p:cNvPicPr>
          <p:nvPr/>
        </p:nvPicPr>
        <p:blipFill>
          <a:blip r:embed="rId21" cstate="print">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7049105" y="4992145"/>
            <a:ext cx="455752" cy="455752"/>
          </a:xfrm>
          <a:prstGeom prst="rect">
            <a:avLst/>
          </a:prstGeom>
        </p:spPr>
      </p:pic>
      <p:sp>
        <p:nvSpPr>
          <p:cNvPr id="57" name="Rectangle 56"/>
          <p:cNvSpPr/>
          <p:nvPr/>
        </p:nvSpPr>
        <p:spPr>
          <a:xfrm>
            <a:off x="5043988" y="4953754"/>
            <a:ext cx="1844486" cy="52911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12713" indent="-112713">
              <a:buFont typeface="Wingdings" charset="2"/>
              <a:buChar char="§"/>
            </a:pPr>
            <a:r>
              <a:rPr lang="en-US" sz="900" dirty="0">
                <a:solidFill>
                  <a:srgbClr val="000000"/>
                </a:solidFill>
                <a:latin typeface="Helvetica Neue Light"/>
                <a:cs typeface="Helvetica Neue Light"/>
              </a:rPr>
              <a:t>Smarter, more profitable retail</a:t>
            </a:r>
          </a:p>
          <a:p>
            <a:pPr marL="112713" indent="-112713">
              <a:buFont typeface="Wingdings" charset="2"/>
              <a:buChar char="§"/>
            </a:pPr>
            <a:r>
              <a:rPr lang="en-US" sz="900" dirty="0">
                <a:solidFill>
                  <a:srgbClr val="000000"/>
                </a:solidFill>
                <a:latin typeface="Helvetica Neue Light"/>
                <a:cs typeface="Helvetica Neue Light"/>
              </a:rPr>
              <a:t>Engaged events and venues</a:t>
            </a:r>
          </a:p>
          <a:p>
            <a:pPr marL="112713" indent="-112713">
              <a:buFont typeface="Wingdings" charset="2"/>
              <a:buChar char="§"/>
            </a:pPr>
            <a:r>
              <a:rPr lang="en-US" sz="900" dirty="0">
                <a:solidFill>
                  <a:srgbClr val="000000"/>
                </a:solidFill>
                <a:latin typeface="Helvetica Neue Light"/>
                <a:cs typeface="Helvetica Neue Light"/>
              </a:rPr>
              <a:t>Apps that link the digital and physical world around a brand</a:t>
            </a:r>
          </a:p>
        </p:txBody>
      </p:sp>
    </p:spTree>
    <p:extLst>
      <p:ext uri="{BB962C8B-B14F-4D97-AF65-F5344CB8AC3E}">
        <p14:creationId xmlns:p14="http://schemas.microsoft.com/office/powerpoint/2010/main" val="3004224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33" name="Object 1" hidden="1"/>
          <p:cNvGraphicFramePr>
            <a:graphicFrameLocks noChangeAspect="1"/>
          </p:cNvGraphicFramePr>
          <p:nvPr>
            <p:custDataLst>
              <p:tags r:id="rId2"/>
            </p:custDataLst>
          </p:nvPr>
        </p:nvGraphicFramePr>
        <p:xfrm>
          <a:off x="1592" y="572826"/>
          <a:ext cx="1587" cy="1323"/>
        </p:xfrm>
        <a:graphic>
          <a:graphicData uri="http://schemas.openxmlformats.org/presentationml/2006/ole">
            <mc:AlternateContent xmlns:mc="http://schemas.openxmlformats.org/markup-compatibility/2006">
              <mc:Choice xmlns:v="urn:schemas-microsoft-com:vml" Requires="v">
                <p:oleObj spid="_x0000_s2156" name="think-cell Slide" r:id="rId4" imgW="270" imgH="270" progId="">
                  <p:embed/>
                </p:oleObj>
              </mc:Choice>
              <mc:Fallback>
                <p:oleObj name="think-cell Slide" r:id="rId4" imgW="270" imgH="270" progId="">
                  <p:embed/>
                  <p:pic>
                    <p:nvPicPr>
                      <p:cNvPr id="18433"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2" y="572826"/>
                        <a:ext cx="1587" cy="13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Content Placeholder 4">
            <a:extLst>
              <a:ext uri="{FF2B5EF4-FFF2-40B4-BE49-F238E27FC236}">
                <a16:creationId xmlns:a16="http://schemas.microsoft.com/office/drawing/2014/main" id="{2AD23ACD-3E9D-4545-AE3A-1CAF59FA0052}"/>
              </a:ext>
            </a:extLst>
          </p:cNvPr>
          <p:cNvSpPr>
            <a:spLocks noGrp="1"/>
          </p:cNvSpPr>
          <p:nvPr>
            <p:ph idx="1"/>
          </p:nvPr>
        </p:nvSpPr>
        <p:spPr/>
        <p:txBody>
          <a:bodyPr/>
          <a:lstStyle/>
          <a:p>
            <a:r>
              <a:rPr lang="en-US" dirty="0"/>
              <a:t>Making devices available to applications</a:t>
            </a:r>
          </a:p>
        </p:txBody>
      </p:sp>
      <p:sp>
        <p:nvSpPr>
          <p:cNvPr id="18434" name="Title 1"/>
          <p:cNvSpPr>
            <a:spLocks noGrp="1"/>
          </p:cNvSpPr>
          <p:nvPr>
            <p:ph type="title"/>
          </p:nvPr>
        </p:nvSpPr>
        <p:spPr/>
        <p:txBody>
          <a:bodyPr/>
          <a:lstStyle/>
          <a:p>
            <a:r>
              <a:rPr lang="en-US"/>
              <a:t>What is an IoT Platform?</a:t>
            </a:r>
            <a:endParaRPr lang="en-US" dirty="0"/>
          </a:p>
        </p:txBody>
      </p:sp>
      <p:grpSp>
        <p:nvGrpSpPr>
          <p:cNvPr id="18440" name="Group 85"/>
          <p:cNvGrpSpPr>
            <a:grpSpLocks/>
          </p:cNvGrpSpPr>
          <p:nvPr/>
        </p:nvGrpSpPr>
        <p:grpSpPr bwMode="auto">
          <a:xfrm>
            <a:off x="1833563" y="2555877"/>
            <a:ext cx="571500" cy="477573"/>
            <a:chOff x="2087056" y="2460876"/>
            <a:chExt cx="762000" cy="762000"/>
          </a:xfrm>
        </p:grpSpPr>
        <p:pic>
          <p:nvPicPr>
            <p:cNvPr id="18539" name="Picture 79"/>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bwMode="auto">
            <a:xfrm>
              <a:off x="2132012" y="2514600"/>
              <a:ext cx="660400" cy="660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3" name="Oval 82"/>
            <p:cNvSpPr/>
            <p:nvPr/>
          </p:nvSpPr>
          <p:spPr>
            <a:xfrm>
              <a:off x="2087056" y="2460876"/>
              <a:ext cx="762000" cy="762000"/>
            </a:xfrm>
            <a:prstGeom prst="ellipse">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latin typeface="Arial" charset="0"/>
                <a:ea typeface="SimSun" charset="0"/>
                <a:cs typeface="SimSun" charset="0"/>
              </a:endParaRPr>
            </a:p>
          </p:txBody>
        </p:sp>
      </p:grpSp>
      <p:grpSp>
        <p:nvGrpSpPr>
          <p:cNvPr id="18441" name="Group 83"/>
          <p:cNvGrpSpPr>
            <a:grpSpLocks/>
          </p:cNvGrpSpPr>
          <p:nvPr/>
        </p:nvGrpSpPr>
        <p:grpSpPr bwMode="auto">
          <a:xfrm>
            <a:off x="550863" y="2219856"/>
            <a:ext cx="571500" cy="477573"/>
            <a:chOff x="422765" y="1730702"/>
            <a:chExt cx="762000" cy="762000"/>
          </a:xfrm>
        </p:grpSpPr>
        <p:pic>
          <p:nvPicPr>
            <p:cNvPr id="82" name="Picture 81"/>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31812" y="1828800"/>
              <a:ext cx="533400" cy="533400"/>
            </a:xfrm>
            <a:prstGeom prst="rect">
              <a:avLst/>
            </a:prstGeom>
          </p:spPr>
        </p:pic>
        <p:sp>
          <p:nvSpPr>
            <p:cNvPr id="85" name="Oval 84"/>
            <p:cNvSpPr/>
            <p:nvPr/>
          </p:nvSpPr>
          <p:spPr>
            <a:xfrm>
              <a:off x="422765" y="1730702"/>
              <a:ext cx="762000" cy="762000"/>
            </a:xfrm>
            <a:prstGeom prst="ellipse">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latin typeface="Arial" charset="0"/>
                <a:ea typeface="SimSun" charset="0"/>
                <a:cs typeface="SimSun" charset="0"/>
              </a:endParaRPr>
            </a:p>
          </p:txBody>
        </p:sp>
      </p:grpSp>
      <p:grpSp>
        <p:nvGrpSpPr>
          <p:cNvPr id="18442" name="Group 87"/>
          <p:cNvGrpSpPr>
            <a:grpSpLocks/>
          </p:cNvGrpSpPr>
          <p:nvPr/>
        </p:nvGrpSpPr>
        <p:grpSpPr bwMode="auto">
          <a:xfrm>
            <a:off x="665163" y="4188356"/>
            <a:ext cx="571500" cy="477573"/>
            <a:chOff x="1217612" y="4343400"/>
            <a:chExt cx="762000" cy="762000"/>
          </a:xfrm>
        </p:grpSpPr>
        <p:pic>
          <p:nvPicPr>
            <p:cNvPr id="18535" name="Picture 86"/>
            <p:cNvPicPr>
              <a:picLocks noChangeAspect="1"/>
            </p:cNvPicPr>
            <p:nvPr/>
          </p:nvPicPr>
          <p:blipFill>
            <a:blip r:embed="rId8" cstate="print">
              <a:extLst>
                <a:ext uri="{28A0092B-C50C-407E-A947-70E740481C1C}">
                  <a14:useLocalDpi xmlns:a14="http://schemas.microsoft.com/office/drawing/2010/main"/>
                </a:ext>
              </a:extLst>
            </a:blip>
            <a:srcRect/>
            <a:stretch>
              <a:fillRect/>
            </a:stretch>
          </p:blipFill>
          <p:spPr bwMode="auto">
            <a:xfrm>
              <a:off x="1478616" y="4426641"/>
              <a:ext cx="228600" cy="5627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1" name="Oval 90"/>
            <p:cNvSpPr/>
            <p:nvPr/>
          </p:nvSpPr>
          <p:spPr>
            <a:xfrm>
              <a:off x="1217612" y="4343400"/>
              <a:ext cx="762000" cy="762000"/>
            </a:xfrm>
            <a:prstGeom prst="ellipse">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latin typeface="Arial" charset="0"/>
                <a:ea typeface="SimSun" charset="0"/>
                <a:cs typeface="SimSun" charset="0"/>
              </a:endParaRPr>
            </a:p>
          </p:txBody>
        </p:sp>
      </p:grpSp>
      <p:sp>
        <p:nvSpPr>
          <p:cNvPr id="92" name="Oval 91"/>
          <p:cNvSpPr/>
          <p:nvPr/>
        </p:nvSpPr>
        <p:spPr>
          <a:xfrm>
            <a:off x="1122367" y="2648481"/>
            <a:ext cx="458787" cy="382323"/>
          </a:xfrm>
          <a:prstGeom prst="ellipse">
            <a:avLst/>
          </a:prstGeom>
          <a:noFill/>
          <a:ln w="28575" cmpd="sng">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latin typeface="Arial" charset="0"/>
              <a:ea typeface="SimSun" charset="0"/>
              <a:cs typeface="SimSun" charset="0"/>
            </a:endParaRPr>
          </a:p>
        </p:txBody>
      </p:sp>
      <p:grpSp>
        <p:nvGrpSpPr>
          <p:cNvPr id="18444" name="Group 94"/>
          <p:cNvGrpSpPr>
            <a:grpSpLocks/>
          </p:cNvGrpSpPr>
          <p:nvPr/>
        </p:nvGrpSpPr>
        <p:grpSpPr bwMode="auto">
          <a:xfrm>
            <a:off x="836613" y="3235856"/>
            <a:ext cx="571500" cy="477573"/>
            <a:chOff x="2284412" y="3657600"/>
            <a:chExt cx="762000" cy="762000"/>
          </a:xfrm>
        </p:grpSpPr>
        <p:sp>
          <p:nvSpPr>
            <p:cNvPr id="93" name="Oval 92"/>
            <p:cNvSpPr/>
            <p:nvPr/>
          </p:nvSpPr>
          <p:spPr>
            <a:xfrm>
              <a:off x="2284412" y="3657600"/>
              <a:ext cx="762000" cy="762000"/>
            </a:xfrm>
            <a:prstGeom prst="ellipse">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latin typeface="Arial" charset="0"/>
                <a:ea typeface="SimSun" charset="0"/>
                <a:cs typeface="SimSun" charset="0"/>
              </a:endParaRPr>
            </a:p>
          </p:txBody>
        </p:sp>
        <p:pic>
          <p:nvPicPr>
            <p:cNvPr id="18534" name="Picture 93"/>
            <p:cNvPicPr>
              <a:picLocks noChangeAspect="1"/>
            </p:cNvPicPr>
            <p:nvPr/>
          </p:nvPicPr>
          <p:blipFill>
            <a:blip r:embed="rId9" cstate="print">
              <a:grayscl/>
              <a:biLevel thresh="50000"/>
              <a:extLst>
                <a:ext uri="{28A0092B-C50C-407E-A947-70E740481C1C}">
                  <a14:useLocalDpi xmlns:a14="http://schemas.microsoft.com/office/drawing/2010/main"/>
                </a:ext>
              </a:extLst>
            </a:blip>
            <a:srcRect/>
            <a:stretch>
              <a:fillRect/>
            </a:stretch>
          </p:blipFill>
          <p:spPr bwMode="auto">
            <a:xfrm>
              <a:off x="2356667" y="3690447"/>
              <a:ext cx="635000" cy="63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8445" name="Group 27648"/>
          <p:cNvGrpSpPr>
            <a:grpSpLocks/>
          </p:cNvGrpSpPr>
          <p:nvPr/>
        </p:nvGrpSpPr>
        <p:grpSpPr bwMode="auto">
          <a:xfrm>
            <a:off x="1638300" y="3743856"/>
            <a:ext cx="571500" cy="477573"/>
            <a:chOff x="2208212" y="3733800"/>
            <a:chExt cx="762000" cy="762000"/>
          </a:xfrm>
        </p:grpSpPr>
        <p:pic>
          <p:nvPicPr>
            <p:cNvPr id="18531" name="Picture 27647"/>
            <p:cNvPicPr>
              <a:picLocks noChangeAspect="1"/>
            </p:cNvPicPr>
            <p:nvPr/>
          </p:nvPicPr>
          <p:blipFill>
            <a:blip r:embed="rId10" cstate="print">
              <a:extLst>
                <a:ext uri="{28A0092B-C50C-407E-A947-70E740481C1C}">
                  <a14:useLocalDpi xmlns:a14="http://schemas.microsoft.com/office/drawing/2010/main"/>
                </a:ext>
              </a:extLst>
            </a:blip>
            <a:srcRect/>
            <a:stretch>
              <a:fillRect/>
            </a:stretch>
          </p:blipFill>
          <p:spPr bwMode="auto">
            <a:xfrm>
              <a:off x="2284412" y="3810000"/>
              <a:ext cx="635000" cy="63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8" name="Oval 97"/>
            <p:cNvSpPr/>
            <p:nvPr/>
          </p:nvSpPr>
          <p:spPr>
            <a:xfrm>
              <a:off x="2208212" y="3733800"/>
              <a:ext cx="762000" cy="762000"/>
            </a:xfrm>
            <a:prstGeom prst="ellipse">
              <a:avLst/>
            </a:prstGeom>
            <a:no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latin typeface="Arial" charset="0"/>
                <a:ea typeface="SimSun" charset="0"/>
                <a:cs typeface="SimSun" charset="0"/>
              </a:endParaRPr>
            </a:p>
          </p:txBody>
        </p:sp>
      </p:grpSp>
      <p:sp>
        <p:nvSpPr>
          <p:cNvPr id="102" name="Oval 101"/>
          <p:cNvSpPr/>
          <p:nvPr/>
        </p:nvSpPr>
        <p:spPr>
          <a:xfrm>
            <a:off x="1350967" y="4410606"/>
            <a:ext cx="344487" cy="287073"/>
          </a:xfrm>
          <a:prstGeom prst="ellipse">
            <a:avLst/>
          </a:prstGeom>
          <a:noFill/>
          <a:ln w="28575" cmpd="sng">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latin typeface="Arial" charset="0"/>
              <a:ea typeface="SimSun" charset="0"/>
              <a:cs typeface="SimSun" charset="0"/>
            </a:endParaRPr>
          </a:p>
        </p:txBody>
      </p:sp>
      <p:sp>
        <p:nvSpPr>
          <p:cNvPr id="103" name="Oval 102"/>
          <p:cNvSpPr/>
          <p:nvPr/>
        </p:nvSpPr>
        <p:spPr>
          <a:xfrm>
            <a:off x="1465267" y="2251606"/>
            <a:ext cx="344487" cy="287073"/>
          </a:xfrm>
          <a:prstGeom prst="ellipse">
            <a:avLst/>
          </a:prstGeom>
          <a:noFill/>
          <a:ln w="28575" cmpd="sng">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latin typeface="Arial" charset="0"/>
              <a:ea typeface="SimSun" charset="0"/>
              <a:cs typeface="SimSun" charset="0"/>
            </a:endParaRPr>
          </a:p>
        </p:txBody>
      </p:sp>
      <p:sp>
        <p:nvSpPr>
          <p:cNvPr id="104" name="Oval 103"/>
          <p:cNvSpPr/>
          <p:nvPr/>
        </p:nvSpPr>
        <p:spPr>
          <a:xfrm>
            <a:off x="379413" y="3664481"/>
            <a:ext cx="457200" cy="382323"/>
          </a:xfrm>
          <a:prstGeom prst="ellipse">
            <a:avLst/>
          </a:prstGeom>
          <a:noFill/>
          <a:ln w="28575" cmpd="sng">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latin typeface="Arial" charset="0"/>
              <a:ea typeface="SimSun" charset="0"/>
              <a:cs typeface="SimSun" charset="0"/>
            </a:endParaRPr>
          </a:p>
        </p:txBody>
      </p:sp>
      <p:sp>
        <p:nvSpPr>
          <p:cNvPr id="105" name="Oval 104"/>
          <p:cNvSpPr/>
          <p:nvPr/>
        </p:nvSpPr>
        <p:spPr>
          <a:xfrm>
            <a:off x="436563" y="2950106"/>
            <a:ext cx="342900" cy="287073"/>
          </a:xfrm>
          <a:prstGeom prst="ellipse">
            <a:avLst/>
          </a:prstGeom>
          <a:noFill/>
          <a:ln w="28575" cmpd="sng">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latin typeface="Arial" charset="0"/>
              <a:ea typeface="SimSun" charset="0"/>
              <a:cs typeface="SimSun" charset="0"/>
            </a:endParaRPr>
          </a:p>
        </p:txBody>
      </p:sp>
      <p:sp>
        <p:nvSpPr>
          <p:cNvPr id="106" name="Oval 105"/>
          <p:cNvSpPr/>
          <p:nvPr/>
        </p:nvSpPr>
        <p:spPr>
          <a:xfrm>
            <a:off x="1236663" y="4077231"/>
            <a:ext cx="228600" cy="191823"/>
          </a:xfrm>
          <a:prstGeom prst="ellipse">
            <a:avLst/>
          </a:prstGeom>
          <a:noFill/>
          <a:ln w="28575" cmpd="sng">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latin typeface="Arial" charset="0"/>
              <a:ea typeface="SimSun" charset="0"/>
              <a:cs typeface="SimSun" charset="0"/>
            </a:endParaRPr>
          </a:p>
        </p:txBody>
      </p:sp>
      <p:sp>
        <p:nvSpPr>
          <p:cNvPr id="107" name="Oval 106"/>
          <p:cNvSpPr/>
          <p:nvPr/>
        </p:nvSpPr>
        <p:spPr>
          <a:xfrm>
            <a:off x="1981200" y="3251731"/>
            <a:ext cx="228600" cy="191823"/>
          </a:xfrm>
          <a:prstGeom prst="ellipse">
            <a:avLst/>
          </a:prstGeom>
          <a:noFill/>
          <a:ln w="28575" cmpd="sng">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latin typeface="Arial" charset="0"/>
              <a:ea typeface="SimSun" charset="0"/>
              <a:cs typeface="SimSun" charset="0"/>
            </a:endParaRPr>
          </a:p>
        </p:txBody>
      </p:sp>
      <p:sp>
        <p:nvSpPr>
          <p:cNvPr id="108" name="Oval 107"/>
          <p:cNvSpPr/>
          <p:nvPr/>
        </p:nvSpPr>
        <p:spPr>
          <a:xfrm>
            <a:off x="1350967" y="3759731"/>
            <a:ext cx="230187" cy="191823"/>
          </a:xfrm>
          <a:prstGeom prst="ellipse">
            <a:avLst/>
          </a:prstGeom>
          <a:noFill/>
          <a:ln w="28575" cmpd="sng">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latin typeface="Arial" charset="0"/>
              <a:ea typeface="SimSun" charset="0"/>
              <a:cs typeface="SimSun" charset="0"/>
            </a:endParaRPr>
          </a:p>
        </p:txBody>
      </p:sp>
      <p:cxnSp>
        <p:nvCxnSpPr>
          <p:cNvPr id="113" name="Straight Arrow Connector 112"/>
          <p:cNvCxnSpPr/>
          <p:nvPr/>
        </p:nvCxnSpPr>
        <p:spPr>
          <a:xfrm>
            <a:off x="1179517" y="2489731"/>
            <a:ext cx="573087" cy="191823"/>
          </a:xfrm>
          <a:prstGeom prst="straightConnector1">
            <a:avLst/>
          </a:prstGeom>
          <a:ln>
            <a:solidFill>
              <a:srgbClr val="A6A6A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15" name="Oval 114"/>
          <p:cNvSpPr/>
          <p:nvPr/>
        </p:nvSpPr>
        <p:spPr>
          <a:xfrm>
            <a:off x="1524000" y="3077106"/>
            <a:ext cx="342900" cy="287073"/>
          </a:xfrm>
          <a:prstGeom prst="ellipse">
            <a:avLst/>
          </a:prstGeom>
          <a:noFill/>
          <a:ln w="28575" cmpd="sng">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latin typeface="Arial" charset="0"/>
              <a:ea typeface="SimSun" charset="0"/>
              <a:cs typeface="SimSun" charset="0"/>
            </a:endParaRPr>
          </a:p>
        </p:txBody>
      </p:sp>
      <p:cxnSp>
        <p:nvCxnSpPr>
          <p:cNvPr id="118" name="Straight Arrow Connector 117"/>
          <p:cNvCxnSpPr/>
          <p:nvPr/>
        </p:nvCxnSpPr>
        <p:spPr>
          <a:xfrm flipV="1">
            <a:off x="1293817" y="4251856"/>
            <a:ext cx="401637" cy="96573"/>
          </a:xfrm>
          <a:prstGeom prst="straightConnector1">
            <a:avLst/>
          </a:prstGeom>
          <a:ln>
            <a:solidFill>
              <a:srgbClr val="A6A6A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23" name="Rectangle 122"/>
          <p:cNvSpPr/>
          <p:nvPr/>
        </p:nvSpPr>
        <p:spPr>
          <a:xfrm>
            <a:off x="685800" y="4974167"/>
            <a:ext cx="1657350" cy="36644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defRPr/>
            </a:pPr>
            <a:r>
              <a:rPr lang="en-US" dirty="0">
                <a:solidFill>
                  <a:srgbClr val="000000"/>
                </a:solidFill>
                <a:latin typeface="Helvetica Neue"/>
                <a:cs typeface="Helvetica Neue"/>
              </a:rPr>
              <a:t>Sensors &amp; Networks</a:t>
            </a:r>
          </a:p>
        </p:txBody>
      </p:sp>
      <p:sp>
        <p:nvSpPr>
          <p:cNvPr id="27663" name="Left-Right Arrow 27662"/>
          <p:cNvSpPr/>
          <p:nvPr/>
        </p:nvSpPr>
        <p:spPr>
          <a:xfrm>
            <a:off x="6100763" y="2472532"/>
            <a:ext cx="628650" cy="162718"/>
          </a:xfrm>
          <a:prstGeom prst="leftRightArrow">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latin typeface="Arial" charset="0"/>
              <a:ea typeface="SimSun" charset="0"/>
              <a:cs typeface="SimSun" charset="0"/>
            </a:endParaRPr>
          </a:p>
        </p:txBody>
      </p:sp>
      <p:sp>
        <p:nvSpPr>
          <p:cNvPr id="127" name="Left-Right Arrow 126"/>
          <p:cNvSpPr/>
          <p:nvPr/>
        </p:nvSpPr>
        <p:spPr>
          <a:xfrm>
            <a:off x="6100763" y="3552032"/>
            <a:ext cx="628650" cy="162718"/>
          </a:xfrm>
          <a:prstGeom prst="leftRightArrow">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latin typeface="Arial" charset="0"/>
              <a:ea typeface="SimSun" charset="0"/>
              <a:cs typeface="SimSun" charset="0"/>
            </a:endParaRPr>
          </a:p>
        </p:txBody>
      </p:sp>
      <p:grpSp>
        <p:nvGrpSpPr>
          <p:cNvPr id="18460" name="Group 3"/>
          <p:cNvGrpSpPr>
            <a:grpSpLocks/>
          </p:cNvGrpSpPr>
          <p:nvPr/>
        </p:nvGrpSpPr>
        <p:grpSpPr bwMode="auto">
          <a:xfrm>
            <a:off x="7105654" y="2284678"/>
            <a:ext cx="1516063" cy="1731698"/>
            <a:chOff x="6700838" y="2055813"/>
            <a:chExt cx="1516062" cy="2078037"/>
          </a:xfrm>
        </p:grpSpPr>
        <p:pic>
          <p:nvPicPr>
            <p:cNvPr id="18526" name="Picture 27660"/>
            <p:cNvPicPr>
              <a:picLocks noChangeAspect="1"/>
            </p:cNvPicPr>
            <p:nvPr/>
          </p:nvPicPr>
          <p:blipFill>
            <a:blip r:embed="rId11">
              <a:extLst>
                <a:ext uri="{28A0092B-C50C-407E-A947-70E740481C1C}">
                  <a14:useLocalDpi xmlns:a14="http://schemas.microsoft.com/office/drawing/2010/main"/>
                </a:ext>
              </a:extLst>
            </a:blip>
            <a:srcRect/>
            <a:stretch>
              <a:fillRect/>
            </a:stretch>
          </p:blipFill>
          <p:spPr bwMode="auto">
            <a:xfrm>
              <a:off x="6934200" y="3367088"/>
              <a:ext cx="411163" cy="766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527" name="Picture 27661"/>
            <p:cNvPicPr>
              <a:picLocks noChangeAspect="1"/>
            </p:cNvPicPr>
            <p:nvPr/>
          </p:nvPicPr>
          <p:blipFill>
            <a:blip r:embed="rId12" cstate="print">
              <a:extLst>
                <a:ext uri="{28A0092B-C50C-407E-A947-70E740481C1C}">
                  <a14:useLocalDpi xmlns:a14="http://schemas.microsoft.com/office/drawing/2010/main"/>
                </a:ext>
              </a:extLst>
            </a:blip>
            <a:srcRect/>
            <a:stretch>
              <a:fillRect/>
            </a:stretch>
          </p:blipFill>
          <p:spPr bwMode="auto">
            <a:xfrm>
              <a:off x="6700838" y="2055813"/>
              <a:ext cx="868362" cy="742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528" name="Picture 27663"/>
            <p:cNvPicPr>
              <a:picLocks noChangeAspect="1"/>
            </p:cNvPicPr>
            <p:nvPr/>
          </p:nvPicPr>
          <p:blipFill>
            <a:blip r:embed="rId13">
              <a:extLst>
                <a:ext uri="{28A0092B-C50C-407E-A947-70E740481C1C}">
                  <a14:useLocalDpi xmlns:a14="http://schemas.microsoft.com/office/drawing/2010/main"/>
                </a:ext>
              </a:extLst>
            </a:blip>
            <a:srcRect/>
            <a:stretch>
              <a:fillRect/>
            </a:stretch>
          </p:blipFill>
          <p:spPr bwMode="auto">
            <a:xfrm>
              <a:off x="7694613" y="3403600"/>
              <a:ext cx="522287" cy="693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529" name="Picture 27664"/>
            <p:cNvPicPr>
              <a:picLocks noChangeAspect="1"/>
            </p:cNvPicPr>
            <p:nvPr/>
          </p:nvPicPr>
          <p:blipFill>
            <a:blip r:embed="rId14">
              <a:extLst>
                <a:ext uri="{28A0092B-C50C-407E-A947-70E740481C1C}">
                  <a14:useLocalDpi xmlns:a14="http://schemas.microsoft.com/office/drawing/2010/main"/>
                </a:ext>
              </a:extLst>
            </a:blip>
            <a:srcRect/>
            <a:stretch>
              <a:fillRect/>
            </a:stretch>
          </p:blipFill>
          <p:spPr bwMode="auto">
            <a:xfrm>
              <a:off x="7710488" y="2101850"/>
              <a:ext cx="488950" cy="649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530" name="Picture 27666"/>
            <p:cNvPicPr>
              <a:picLocks noChangeAspect="1"/>
            </p:cNvPicPr>
            <p:nvPr/>
          </p:nvPicPr>
          <p:blipFill>
            <a:blip r:embed="rId15" cstate="print">
              <a:extLst>
                <a:ext uri="{28A0092B-C50C-407E-A947-70E740481C1C}">
                  <a14:useLocalDpi xmlns:a14="http://schemas.microsoft.com/office/drawing/2010/main"/>
                </a:ext>
              </a:extLst>
            </a:blip>
            <a:srcRect/>
            <a:stretch>
              <a:fillRect/>
            </a:stretch>
          </p:blipFill>
          <p:spPr bwMode="auto">
            <a:xfrm>
              <a:off x="6821488" y="2128838"/>
              <a:ext cx="328612" cy="376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27671" name="Freeform 27670"/>
          <p:cNvSpPr/>
          <p:nvPr/>
        </p:nvSpPr>
        <p:spPr>
          <a:xfrm rot="21001703" flipV="1">
            <a:off x="2276475" y="3860272"/>
            <a:ext cx="647700" cy="41011"/>
          </a:xfrm>
          <a:custGeom>
            <a:avLst/>
            <a:gdLst>
              <a:gd name="connsiteX0" fmla="*/ 0 w 1664228"/>
              <a:gd name="connsiteY0" fmla="*/ 34378 h 78337"/>
              <a:gd name="connsiteX1" fmla="*/ 974449 w 1664228"/>
              <a:gd name="connsiteY1" fmla="*/ 1532 h 78337"/>
              <a:gd name="connsiteX2" fmla="*/ 854012 w 1664228"/>
              <a:gd name="connsiteY2" fmla="*/ 78173 h 78337"/>
              <a:gd name="connsiteX3" fmla="*/ 1664228 w 1664228"/>
              <a:gd name="connsiteY3" fmla="*/ 23430 h 78337"/>
            </a:gdLst>
            <a:ahLst/>
            <a:cxnLst>
              <a:cxn ang="0">
                <a:pos x="connsiteX0" y="connsiteY0"/>
              </a:cxn>
              <a:cxn ang="0">
                <a:pos x="connsiteX1" y="connsiteY1"/>
              </a:cxn>
              <a:cxn ang="0">
                <a:pos x="connsiteX2" y="connsiteY2"/>
              </a:cxn>
              <a:cxn ang="0">
                <a:pos x="connsiteX3" y="connsiteY3"/>
              </a:cxn>
            </a:cxnLst>
            <a:rect l="l" t="t" r="r" b="b"/>
            <a:pathLst>
              <a:path w="1664228" h="78337">
                <a:moveTo>
                  <a:pt x="0" y="34378"/>
                </a:moveTo>
                <a:cubicBezTo>
                  <a:pt x="416057" y="14305"/>
                  <a:pt x="832114" y="-5767"/>
                  <a:pt x="974449" y="1532"/>
                </a:cubicBezTo>
                <a:cubicBezTo>
                  <a:pt x="1116784" y="8831"/>
                  <a:pt x="739049" y="74523"/>
                  <a:pt x="854012" y="78173"/>
                </a:cubicBezTo>
                <a:cubicBezTo>
                  <a:pt x="968975" y="81823"/>
                  <a:pt x="1664228" y="23430"/>
                  <a:pt x="1664228" y="23430"/>
                </a:cubicBezTo>
              </a:path>
            </a:pathLst>
          </a:custGeom>
          <a:ln>
            <a:solidFill>
              <a:schemeClr val="bg1">
                <a:lumMod val="6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solidFill>
                <a:prstClr val="black"/>
              </a:solidFill>
            </a:endParaRPr>
          </a:p>
        </p:txBody>
      </p:sp>
      <p:sp>
        <p:nvSpPr>
          <p:cNvPr id="138" name="Freeform 137"/>
          <p:cNvSpPr/>
          <p:nvPr/>
        </p:nvSpPr>
        <p:spPr>
          <a:xfrm rot="21228853" flipV="1">
            <a:off x="1490663" y="3481917"/>
            <a:ext cx="1466850" cy="48948"/>
          </a:xfrm>
          <a:custGeom>
            <a:avLst/>
            <a:gdLst>
              <a:gd name="connsiteX0" fmla="*/ 0 w 1664228"/>
              <a:gd name="connsiteY0" fmla="*/ 34378 h 78337"/>
              <a:gd name="connsiteX1" fmla="*/ 974449 w 1664228"/>
              <a:gd name="connsiteY1" fmla="*/ 1532 h 78337"/>
              <a:gd name="connsiteX2" fmla="*/ 854012 w 1664228"/>
              <a:gd name="connsiteY2" fmla="*/ 78173 h 78337"/>
              <a:gd name="connsiteX3" fmla="*/ 1664228 w 1664228"/>
              <a:gd name="connsiteY3" fmla="*/ 23430 h 78337"/>
            </a:gdLst>
            <a:ahLst/>
            <a:cxnLst>
              <a:cxn ang="0">
                <a:pos x="connsiteX0" y="connsiteY0"/>
              </a:cxn>
              <a:cxn ang="0">
                <a:pos x="connsiteX1" y="connsiteY1"/>
              </a:cxn>
              <a:cxn ang="0">
                <a:pos x="connsiteX2" y="connsiteY2"/>
              </a:cxn>
              <a:cxn ang="0">
                <a:pos x="connsiteX3" y="connsiteY3"/>
              </a:cxn>
            </a:cxnLst>
            <a:rect l="l" t="t" r="r" b="b"/>
            <a:pathLst>
              <a:path w="1664228" h="78337">
                <a:moveTo>
                  <a:pt x="0" y="34378"/>
                </a:moveTo>
                <a:cubicBezTo>
                  <a:pt x="416057" y="14305"/>
                  <a:pt x="832114" y="-5767"/>
                  <a:pt x="974449" y="1532"/>
                </a:cubicBezTo>
                <a:cubicBezTo>
                  <a:pt x="1116784" y="8831"/>
                  <a:pt x="739049" y="74523"/>
                  <a:pt x="854012" y="78173"/>
                </a:cubicBezTo>
                <a:cubicBezTo>
                  <a:pt x="968975" y="81823"/>
                  <a:pt x="1664228" y="23430"/>
                  <a:pt x="1664228" y="23430"/>
                </a:cubicBezTo>
              </a:path>
            </a:pathLst>
          </a:custGeom>
          <a:ln>
            <a:solidFill>
              <a:schemeClr val="bg1">
                <a:lumMod val="6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solidFill>
                <a:prstClr val="black"/>
              </a:solidFill>
            </a:endParaRPr>
          </a:p>
        </p:txBody>
      </p:sp>
      <p:sp>
        <p:nvSpPr>
          <p:cNvPr id="139" name="Freeform 138"/>
          <p:cNvSpPr/>
          <p:nvPr/>
        </p:nvSpPr>
        <p:spPr>
          <a:xfrm rot="662160" flipV="1">
            <a:off x="2454275" y="2976562"/>
            <a:ext cx="647700" cy="37042"/>
          </a:xfrm>
          <a:custGeom>
            <a:avLst/>
            <a:gdLst>
              <a:gd name="connsiteX0" fmla="*/ 0 w 1664228"/>
              <a:gd name="connsiteY0" fmla="*/ 34378 h 78337"/>
              <a:gd name="connsiteX1" fmla="*/ 974449 w 1664228"/>
              <a:gd name="connsiteY1" fmla="*/ 1532 h 78337"/>
              <a:gd name="connsiteX2" fmla="*/ 854012 w 1664228"/>
              <a:gd name="connsiteY2" fmla="*/ 78173 h 78337"/>
              <a:gd name="connsiteX3" fmla="*/ 1664228 w 1664228"/>
              <a:gd name="connsiteY3" fmla="*/ 23430 h 78337"/>
            </a:gdLst>
            <a:ahLst/>
            <a:cxnLst>
              <a:cxn ang="0">
                <a:pos x="connsiteX0" y="connsiteY0"/>
              </a:cxn>
              <a:cxn ang="0">
                <a:pos x="connsiteX1" y="connsiteY1"/>
              </a:cxn>
              <a:cxn ang="0">
                <a:pos x="connsiteX2" y="connsiteY2"/>
              </a:cxn>
              <a:cxn ang="0">
                <a:pos x="connsiteX3" y="connsiteY3"/>
              </a:cxn>
            </a:cxnLst>
            <a:rect l="l" t="t" r="r" b="b"/>
            <a:pathLst>
              <a:path w="1664228" h="78337">
                <a:moveTo>
                  <a:pt x="0" y="34378"/>
                </a:moveTo>
                <a:cubicBezTo>
                  <a:pt x="416057" y="14305"/>
                  <a:pt x="832114" y="-5767"/>
                  <a:pt x="974449" y="1532"/>
                </a:cubicBezTo>
                <a:cubicBezTo>
                  <a:pt x="1116784" y="8831"/>
                  <a:pt x="739049" y="74523"/>
                  <a:pt x="854012" y="78173"/>
                </a:cubicBezTo>
                <a:cubicBezTo>
                  <a:pt x="968975" y="81823"/>
                  <a:pt x="1664228" y="23430"/>
                  <a:pt x="1664228" y="23430"/>
                </a:cubicBezTo>
              </a:path>
            </a:pathLst>
          </a:custGeom>
          <a:ln>
            <a:solidFill>
              <a:schemeClr val="bg1">
                <a:lumMod val="6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b="1" dirty="0">
              <a:solidFill>
                <a:prstClr val="black"/>
              </a:solidFill>
            </a:endParaRPr>
          </a:p>
        </p:txBody>
      </p:sp>
      <p:sp>
        <p:nvSpPr>
          <p:cNvPr id="53" name="Rectangle 52"/>
          <p:cNvSpPr/>
          <p:nvPr/>
        </p:nvSpPr>
        <p:spPr>
          <a:xfrm>
            <a:off x="3170606" y="4620455"/>
            <a:ext cx="2819400" cy="47228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b="1" dirty="0">
                <a:solidFill>
                  <a:srgbClr val="000000"/>
                </a:solidFill>
                <a:latin typeface="Helvetica Neue"/>
                <a:cs typeface="Helvetica Neue"/>
              </a:rPr>
              <a:t>Other</a:t>
            </a:r>
          </a:p>
          <a:p>
            <a:pPr algn="ctr">
              <a:defRPr/>
            </a:pPr>
            <a:r>
              <a:rPr lang="en-US" sz="2400" b="1" dirty="0">
                <a:solidFill>
                  <a:srgbClr val="000000"/>
                </a:solidFill>
                <a:latin typeface="Helvetica Neue"/>
                <a:cs typeface="Helvetica Neue"/>
              </a:rPr>
              <a:t>Data Sources</a:t>
            </a:r>
          </a:p>
        </p:txBody>
      </p:sp>
      <p:sp>
        <p:nvSpPr>
          <p:cNvPr id="18467" name="TextBox 5"/>
          <p:cNvSpPr txBox="1">
            <a:spLocks noChangeArrowheads="1"/>
          </p:cNvSpPr>
          <p:nvPr/>
        </p:nvSpPr>
        <p:spPr bwMode="auto">
          <a:xfrm>
            <a:off x="2663828" y="5369373"/>
            <a:ext cx="95680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sz="1600" dirty="0">
                <a:solidFill>
                  <a:prstClr val="black"/>
                </a:solidFill>
              </a:rPr>
              <a:t>Weather</a:t>
            </a:r>
          </a:p>
        </p:txBody>
      </p:sp>
      <p:sp>
        <p:nvSpPr>
          <p:cNvPr id="18469" name="TextBox 68"/>
          <p:cNvSpPr txBox="1">
            <a:spLocks noChangeArrowheads="1"/>
          </p:cNvSpPr>
          <p:nvPr/>
        </p:nvSpPr>
        <p:spPr bwMode="auto">
          <a:xfrm>
            <a:off x="5356810" y="5237923"/>
            <a:ext cx="583814"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sz="1600" dirty="0">
                <a:solidFill>
                  <a:prstClr val="black"/>
                </a:solidFill>
              </a:rPr>
              <a:t>Map</a:t>
            </a:r>
          </a:p>
        </p:txBody>
      </p:sp>
      <p:cxnSp>
        <p:nvCxnSpPr>
          <p:cNvPr id="6" name="Curved Connector 5"/>
          <p:cNvCxnSpPr>
            <a:cxnSpLocks noChangeShapeType="1"/>
          </p:cNvCxnSpPr>
          <p:nvPr/>
        </p:nvCxnSpPr>
        <p:spPr bwMode="auto">
          <a:xfrm rot="5400000" flipH="1" flipV="1">
            <a:off x="3206488" y="3922980"/>
            <a:ext cx="1060979" cy="1343025"/>
          </a:xfrm>
          <a:prstGeom prst="curvedConnector3">
            <a:avLst>
              <a:gd name="adj1" fmla="val 50000"/>
            </a:avLst>
          </a:prstGeom>
          <a:noFill/>
          <a:ln w="28575">
            <a:solidFill>
              <a:srgbClr val="A6A6A6"/>
            </a:solidFill>
            <a:round/>
            <a:headEn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cxnSp>
      <p:cxnSp>
        <p:nvCxnSpPr>
          <p:cNvPr id="76" name="Curved Connector 75"/>
          <p:cNvCxnSpPr>
            <a:cxnSpLocks noChangeShapeType="1"/>
          </p:cNvCxnSpPr>
          <p:nvPr/>
        </p:nvCxnSpPr>
        <p:spPr bwMode="auto">
          <a:xfrm rot="16200000" flipV="1">
            <a:off x="4728134" y="3928826"/>
            <a:ext cx="1060979" cy="1328737"/>
          </a:xfrm>
          <a:prstGeom prst="curvedConnector3">
            <a:avLst>
              <a:gd name="adj1" fmla="val 50000"/>
            </a:avLst>
          </a:prstGeom>
          <a:noFill/>
          <a:ln w="28575">
            <a:solidFill>
              <a:srgbClr val="A6A6A6"/>
            </a:solidFill>
            <a:round/>
            <a:headEn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cxnSp>
      <p:grpSp>
        <p:nvGrpSpPr>
          <p:cNvPr id="18472" name="Group 1"/>
          <p:cNvGrpSpPr>
            <a:grpSpLocks/>
          </p:cNvGrpSpPr>
          <p:nvPr/>
        </p:nvGrpSpPr>
        <p:grpSpPr bwMode="auto">
          <a:xfrm>
            <a:off x="3355975" y="2586303"/>
            <a:ext cx="2432050" cy="1369218"/>
            <a:chOff x="3127375" y="2417763"/>
            <a:chExt cx="2432050" cy="1643062"/>
          </a:xfrm>
        </p:grpSpPr>
        <p:sp>
          <p:nvSpPr>
            <p:cNvPr id="18473" name="Freeform 201"/>
            <p:cNvSpPr>
              <a:spLocks/>
            </p:cNvSpPr>
            <p:nvPr/>
          </p:nvSpPr>
          <p:spPr bwMode="auto">
            <a:xfrm>
              <a:off x="3127375" y="2417763"/>
              <a:ext cx="2432050" cy="1643062"/>
            </a:xfrm>
            <a:custGeom>
              <a:avLst/>
              <a:gdLst>
                <a:gd name="T0" fmla="*/ 2147483647 w 120"/>
                <a:gd name="T1" fmla="*/ 2147483647 h 81"/>
                <a:gd name="T2" fmla="*/ 2147483647 w 120"/>
                <a:gd name="T3" fmla="*/ 2147483647 h 81"/>
                <a:gd name="T4" fmla="*/ 2147483647 w 120"/>
                <a:gd name="T5" fmla="*/ 0 h 81"/>
                <a:gd name="T6" fmla="*/ 2147483647 w 120"/>
                <a:gd name="T7" fmla="*/ 2147483647 h 81"/>
                <a:gd name="T8" fmla="*/ 2147483647 w 120"/>
                <a:gd name="T9" fmla="*/ 2147483647 h 81"/>
                <a:gd name="T10" fmla="*/ 2147483647 w 120"/>
                <a:gd name="T11" fmla="*/ 2147483647 h 81"/>
                <a:gd name="T12" fmla="*/ 2147483647 w 120"/>
                <a:gd name="T13" fmla="*/ 2147483647 h 81"/>
                <a:gd name="T14" fmla="*/ 0 w 120"/>
                <a:gd name="T15" fmla="*/ 2147483647 h 81"/>
                <a:gd name="T16" fmla="*/ 2147483647 w 120"/>
                <a:gd name="T17" fmla="*/ 2147483647 h 81"/>
                <a:gd name="T18" fmla="*/ 2147483647 w 120"/>
                <a:gd name="T19" fmla="*/ 2147483647 h 81"/>
                <a:gd name="T20" fmla="*/ 2147483647 w 120"/>
                <a:gd name="T21" fmla="*/ 2147483647 h 81"/>
                <a:gd name="T22" fmla="*/ 2147483647 w 120"/>
                <a:gd name="T23" fmla="*/ 2147483647 h 8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0" h="81">
                  <a:moveTo>
                    <a:pt x="101" y="34"/>
                  </a:moveTo>
                  <a:cubicBezTo>
                    <a:pt x="101" y="33"/>
                    <a:pt x="101" y="32"/>
                    <a:pt x="101" y="32"/>
                  </a:cubicBezTo>
                  <a:cubicBezTo>
                    <a:pt x="101" y="15"/>
                    <a:pt x="92" y="0"/>
                    <a:pt x="71" y="0"/>
                  </a:cubicBezTo>
                  <a:cubicBezTo>
                    <a:pt x="55" y="0"/>
                    <a:pt x="49" y="9"/>
                    <a:pt x="44" y="20"/>
                  </a:cubicBezTo>
                  <a:cubicBezTo>
                    <a:pt x="42" y="17"/>
                    <a:pt x="38" y="16"/>
                    <a:pt x="35" y="16"/>
                  </a:cubicBezTo>
                  <a:cubicBezTo>
                    <a:pt x="26" y="16"/>
                    <a:pt x="20" y="23"/>
                    <a:pt x="20" y="31"/>
                  </a:cubicBezTo>
                  <a:cubicBezTo>
                    <a:pt x="20" y="32"/>
                    <a:pt x="20" y="33"/>
                    <a:pt x="20" y="34"/>
                  </a:cubicBezTo>
                  <a:cubicBezTo>
                    <a:pt x="9" y="35"/>
                    <a:pt x="0" y="45"/>
                    <a:pt x="0" y="57"/>
                  </a:cubicBezTo>
                  <a:cubicBezTo>
                    <a:pt x="0" y="70"/>
                    <a:pt x="11" y="81"/>
                    <a:pt x="24" y="81"/>
                  </a:cubicBezTo>
                  <a:cubicBezTo>
                    <a:pt x="96" y="81"/>
                    <a:pt x="96" y="81"/>
                    <a:pt x="96" y="81"/>
                  </a:cubicBezTo>
                  <a:cubicBezTo>
                    <a:pt x="109" y="81"/>
                    <a:pt x="120" y="70"/>
                    <a:pt x="120" y="57"/>
                  </a:cubicBezTo>
                  <a:cubicBezTo>
                    <a:pt x="120" y="46"/>
                    <a:pt x="112" y="36"/>
                    <a:pt x="101" y="34"/>
                  </a:cubicBezTo>
                  <a:close/>
                </a:path>
              </a:pathLst>
            </a:custGeom>
            <a:solidFill>
              <a:srgbClr val="3366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solidFill>
                  <a:prstClr val="black"/>
                </a:solidFill>
              </a:endParaRPr>
            </a:p>
          </p:txBody>
        </p:sp>
        <p:grpSp>
          <p:nvGrpSpPr>
            <p:cNvPr id="11" name="Group 10"/>
            <p:cNvGrpSpPr/>
            <p:nvPr/>
          </p:nvGrpSpPr>
          <p:grpSpPr>
            <a:xfrm>
              <a:off x="4855845" y="3284403"/>
              <a:ext cx="384175" cy="532083"/>
              <a:chOff x="4326398" y="2566987"/>
              <a:chExt cx="384175" cy="439738"/>
            </a:xfrm>
            <a:solidFill>
              <a:schemeClr val="bg1"/>
            </a:solidFill>
          </p:grpSpPr>
          <p:sp>
            <p:nvSpPr>
              <p:cNvPr id="80" name="Freeform 79"/>
              <p:cNvSpPr>
                <a:spLocks noEditPoints="1"/>
              </p:cNvSpPr>
              <p:nvPr/>
            </p:nvSpPr>
            <p:spPr bwMode="auto">
              <a:xfrm>
                <a:off x="4326398" y="2566987"/>
                <a:ext cx="384175" cy="439738"/>
              </a:xfrm>
              <a:custGeom>
                <a:avLst/>
                <a:gdLst>
                  <a:gd name="T0" fmla="*/ 56 w 112"/>
                  <a:gd name="T1" fmla="*/ 0 h 128"/>
                  <a:gd name="T2" fmla="*/ 0 w 112"/>
                  <a:gd name="T3" fmla="*/ 26 h 128"/>
                  <a:gd name="T4" fmla="*/ 0 w 112"/>
                  <a:gd name="T5" fmla="*/ 102 h 128"/>
                  <a:gd name="T6" fmla="*/ 56 w 112"/>
                  <a:gd name="T7" fmla="*/ 128 h 128"/>
                  <a:gd name="T8" fmla="*/ 112 w 112"/>
                  <a:gd name="T9" fmla="*/ 102 h 128"/>
                  <a:gd name="T10" fmla="*/ 112 w 112"/>
                  <a:gd name="T11" fmla="*/ 26 h 128"/>
                  <a:gd name="T12" fmla="*/ 56 w 112"/>
                  <a:gd name="T13" fmla="*/ 0 h 128"/>
                  <a:gd name="T14" fmla="*/ 104 w 112"/>
                  <a:gd name="T15" fmla="*/ 102 h 128"/>
                  <a:gd name="T16" fmla="*/ 56 w 112"/>
                  <a:gd name="T17" fmla="*/ 120 h 128"/>
                  <a:gd name="T18" fmla="*/ 8 w 112"/>
                  <a:gd name="T19" fmla="*/ 102 h 128"/>
                  <a:gd name="T20" fmla="*/ 8 w 112"/>
                  <a:gd name="T21" fmla="*/ 87 h 128"/>
                  <a:gd name="T22" fmla="*/ 56 w 112"/>
                  <a:gd name="T23" fmla="*/ 100 h 128"/>
                  <a:gd name="T24" fmla="*/ 104 w 112"/>
                  <a:gd name="T25" fmla="*/ 87 h 128"/>
                  <a:gd name="T26" fmla="*/ 104 w 112"/>
                  <a:gd name="T27" fmla="*/ 102 h 128"/>
                  <a:gd name="T28" fmla="*/ 104 w 112"/>
                  <a:gd name="T29" fmla="*/ 78 h 128"/>
                  <a:gd name="T30" fmla="*/ 104 w 112"/>
                  <a:gd name="T31" fmla="*/ 78 h 128"/>
                  <a:gd name="T32" fmla="*/ 104 w 112"/>
                  <a:gd name="T33" fmla="*/ 78 h 128"/>
                  <a:gd name="T34" fmla="*/ 56 w 112"/>
                  <a:gd name="T35" fmla="*/ 96 h 128"/>
                  <a:gd name="T36" fmla="*/ 8 w 112"/>
                  <a:gd name="T37" fmla="*/ 78 h 128"/>
                  <a:gd name="T38" fmla="*/ 8 w 112"/>
                  <a:gd name="T39" fmla="*/ 78 h 128"/>
                  <a:gd name="T40" fmla="*/ 8 w 112"/>
                  <a:gd name="T41" fmla="*/ 78 h 128"/>
                  <a:gd name="T42" fmla="*/ 8 w 112"/>
                  <a:gd name="T43" fmla="*/ 63 h 128"/>
                  <a:gd name="T44" fmla="*/ 56 w 112"/>
                  <a:gd name="T45" fmla="*/ 76 h 128"/>
                  <a:gd name="T46" fmla="*/ 104 w 112"/>
                  <a:gd name="T47" fmla="*/ 63 h 128"/>
                  <a:gd name="T48" fmla="*/ 104 w 112"/>
                  <a:gd name="T49" fmla="*/ 78 h 128"/>
                  <a:gd name="T50" fmla="*/ 104 w 112"/>
                  <a:gd name="T51" fmla="*/ 54 h 128"/>
                  <a:gd name="T52" fmla="*/ 104 w 112"/>
                  <a:gd name="T53" fmla="*/ 54 h 128"/>
                  <a:gd name="T54" fmla="*/ 104 w 112"/>
                  <a:gd name="T55" fmla="*/ 54 h 128"/>
                  <a:gd name="T56" fmla="*/ 56 w 112"/>
                  <a:gd name="T57" fmla="*/ 72 h 128"/>
                  <a:gd name="T58" fmla="*/ 8 w 112"/>
                  <a:gd name="T59" fmla="*/ 54 h 128"/>
                  <a:gd name="T60" fmla="*/ 8 w 112"/>
                  <a:gd name="T61" fmla="*/ 54 h 128"/>
                  <a:gd name="T62" fmla="*/ 8 w 112"/>
                  <a:gd name="T63" fmla="*/ 54 h 128"/>
                  <a:gd name="T64" fmla="*/ 8 w 112"/>
                  <a:gd name="T65" fmla="*/ 40 h 128"/>
                  <a:gd name="T66" fmla="*/ 56 w 112"/>
                  <a:gd name="T67" fmla="*/ 52 h 128"/>
                  <a:gd name="T68" fmla="*/ 104 w 112"/>
                  <a:gd name="T69" fmla="*/ 40 h 128"/>
                  <a:gd name="T70" fmla="*/ 104 w 112"/>
                  <a:gd name="T71" fmla="*/ 54 h 128"/>
                  <a:gd name="T72" fmla="*/ 56 w 112"/>
                  <a:gd name="T73" fmla="*/ 44 h 128"/>
                  <a:gd name="T74" fmla="*/ 8 w 112"/>
                  <a:gd name="T75" fmla="*/ 26 h 128"/>
                  <a:gd name="T76" fmla="*/ 56 w 112"/>
                  <a:gd name="T77" fmla="*/ 8 h 128"/>
                  <a:gd name="T78" fmla="*/ 104 w 112"/>
                  <a:gd name="T79" fmla="*/ 26 h 128"/>
                  <a:gd name="T80" fmla="*/ 56 w 112"/>
                  <a:gd name="T81" fmla="*/ 4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2" h="128">
                    <a:moveTo>
                      <a:pt x="56" y="0"/>
                    </a:moveTo>
                    <a:cubicBezTo>
                      <a:pt x="29" y="0"/>
                      <a:pt x="0" y="8"/>
                      <a:pt x="0" y="26"/>
                    </a:cubicBezTo>
                    <a:cubicBezTo>
                      <a:pt x="0" y="102"/>
                      <a:pt x="0" y="102"/>
                      <a:pt x="0" y="102"/>
                    </a:cubicBezTo>
                    <a:cubicBezTo>
                      <a:pt x="0" y="120"/>
                      <a:pt x="29" y="128"/>
                      <a:pt x="56" y="128"/>
                    </a:cubicBezTo>
                    <a:cubicBezTo>
                      <a:pt x="83" y="128"/>
                      <a:pt x="112" y="120"/>
                      <a:pt x="112" y="102"/>
                    </a:cubicBezTo>
                    <a:cubicBezTo>
                      <a:pt x="112" y="26"/>
                      <a:pt x="112" y="26"/>
                      <a:pt x="112" y="26"/>
                    </a:cubicBezTo>
                    <a:cubicBezTo>
                      <a:pt x="112" y="8"/>
                      <a:pt x="83" y="0"/>
                      <a:pt x="56" y="0"/>
                    </a:cubicBezTo>
                    <a:close/>
                    <a:moveTo>
                      <a:pt x="104" y="102"/>
                    </a:moveTo>
                    <a:cubicBezTo>
                      <a:pt x="104" y="112"/>
                      <a:pt x="83" y="120"/>
                      <a:pt x="56" y="120"/>
                    </a:cubicBezTo>
                    <a:cubicBezTo>
                      <a:pt x="29" y="120"/>
                      <a:pt x="8" y="112"/>
                      <a:pt x="8" y="102"/>
                    </a:cubicBezTo>
                    <a:cubicBezTo>
                      <a:pt x="8" y="87"/>
                      <a:pt x="8" y="87"/>
                      <a:pt x="8" y="87"/>
                    </a:cubicBezTo>
                    <a:cubicBezTo>
                      <a:pt x="16" y="96"/>
                      <a:pt x="36" y="100"/>
                      <a:pt x="56" y="100"/>
                    </a:cubicBezTo>
                    <a:cubicBezTo>
                      <a:pt x="76" y="100"/>
                      <a:pt x="96" y="96"/>
                      <a:pt x="104" y="87"/>
                    </a:cubicBezTo>
                    <a:lnTo>
                      <a:pt x="104" y="102"/>
                    </a:lnTo>
                    <a:close/>
                    <a:moveTo>
                      <a:pt x="104" y="78"/>
                    </a:moveTo>
                    <a:cubicBezTo>
                      <a:pt x="104" y="78"/>
                      <a:pt x="104" y="78"/>
                      <a:pt x="104" y="78"/>
                    </a:cubicBezTo>
                    <a:cubicBezTo>
                      <a:pt x="104" y="78"/>
                      <a:pt x="104" y="78"/>
                      <a:pt x="104" y="78"/>
                    </a:cubicBezTo>
                    <a:cubicBezTo>
                      <a:pt x="104" y="88"/>
                      <a:pt x="83" y="96"/>
                      <a:pt x="56" y="96"/>
                    </a:cubicBezTo>
                    <a:cubicBezTo>
                      <a:pt x="29" y="96"/>
                      <a:pt x="8" y="88"/>
                      <a:pt x="8" y="78"/>
                    </a:cubicBezTo>
                    <a:cubicBezTo>
                      <a:pt x="8" y="78"/>
                      <a:pt x="8" y="78"/>
                      <a:pt x="8" y="78"/>
                    </a:cubicBezTo>
                    <a:cubicBezTo>
                      <a:pt x="8" y="78"/>
                      <a:pt x="8" y="78"/>
                      <a:pt x="8" y="78"/>
                    </a:cubicBezTo>
                    <a:cubicBezTo>
                      <a:pt x="8" y="63"/>
                      <a:pt x="8" y="63"/>
                      <a:pt x="8" y="63"/>
                    </a:cubicBezTo>
                    <a:cubicBezTo>
                      <a:pt x="16" y="72"/>
                      <a:pt x="36" y="76"/>
                      <a:pt x="56" y="76"/>
                    </a:cubicBezTo>
                    <a:cubicBezTo>
                      <a:pt x="76" y="76"/>
                      <a:pt x="96" y="72"/>
                      <a:pt x="104" y="63"/>
                    </a:cubicBezTo>
                    <a:lnTo>
                      <a:pt x="104" y="78"/>
                    </a:lnTo>
                    <a:close/>
                    <a:moveTo>
                      <a:pt x="104" y="54"/>
                    </a:moveTo>
                    <a:cubicBezTo>
                      <a:pt x="104" y="54"/>
                      <a:pt x="104" y="54"/>
                      <a:pt x="104" y="54"/>
                    </a:cubicBezTo>
                    <a:cubicBezTo>
                      <a:pt x="104" y="54"/>
                      <a:pt x="104" y="54"/>
                      <a:pt x="104" y="54"/>
                    </a:cubicBezTo>
                    <a:cubicBezTo>
                      <a:pt x="104" y="64"/>
                      <a:pt x="83" y="72"/>
                      <a:pt x="56" y="72"/>
                    </a:cubicBezTo>
                    <a:cubicBezTo>
                      <a:pt x="29" y="72"/>
                      <a:pt x="8" y="64"/>
                      <a:pt x="8" y="54"/>
                    </a:cubicBezTo>
                    <a:cubicBezTo>
                      <a:pt x="8" y="54"/>
                      <a:pt x="8" y="54"/>
                      <a:pt x="8" y="54"/>
                    </a:cubicBezTo>
                    <a:cubicBezTo>
                      <a:pt x="8" y="54"/>
                      <a:pt x="8" y="54"/>
                      <a:pt x="8" y="54"/>
                    </a:cubicBezTo>
                    <a:cubicBezTo>
                      <a:pt x="8" y="40"/>
                      <a:pt x="8" y="40"/>
                      <a:pt x="8" y="40"/>
                    </a:cubicBezTo>
                    <a:cubicBezTo>
                      <a:pt x="18" y="48"/>
                      <a:pt x="38" y="52"/>
                      <a:pt x="56" y="52"/>
                    </a:cubicBezTo>
                    <a:cubicBezTo>
                      <a:pt x="74" y="52"/>
                      <a:pt x="94" y="48"/>
                      <a:pt x="104" y="40"/>
                    </a:cubicBezTo>
                    <a:lnTo>
                      <a:pt x="104" y="54"/>
                    </a:lnTo>
                    <a:close/>
                    <a:moveTo>
                      <a:pt x="56" y="44"/>
                    </a:moveTo>
                    <a:cubicBezTo>
                      <a:pt x="29" y="44"/>
                      <a:pt x="8" y="36"/>
                      <a:pt x="8" y="26"/>
                    </a:cubicBezTo>
                    <a:cubicBezTo>
                      <a:pt x="8" y="16"/>
                      <a:pt x="29" y="8"/>
                      <a:pt x="56" y="8"/>
                    </a:cubicBezTo>
                    <a:cubicBezTo>
                      <a:pt x="83" y="8"/>
                      <a:pt x="104" y="16"/>
                      <a:pt x="104" y="26"/>
                    </a:cubicBezTo>
                    <a:cubicBezTo>
                      <a:pt x="104" y="36"/>
                      <a:pt x="83" y="44"/>
                      <a:pt x="56" y="4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en-US">
                  <a:solidFill>
                    <a:prstClr val="black"/>
                  </a:solidFill>
                  <a:latin typeface="Arial" pitchFamily="34" charset="0"/>
                  <a:ea typeface="ＭＳ Ｐゴシック" pitchFamily="34" charset="-128"/>
                </a:endParaRPr>
              </a:p>
            </p:txBody>
          </p:sp>
          <p:sp>
            <p:nvSpPr>
              <p:cNvPr id="84" name="Oval 83"/>
              <p:cNvSpPr>
                <a:spLocks noChangeArrowheads="1"/>
              </p:cNvSpPr>
              <p:nvPr/>
            </p:nvSpPr>
            <p:spPr bwMode="auto">
              <a:xfrm>
                <a:off x="4628023" y="2912367"/>
                <a:ext cx="28575" cy="23616"/>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en-US">
                  <a:solidFill>
                    <a:prstClr val="black"/>
                  </a:solidFill>
                  <a:latin typeface="Arial" pitchFamily="34" charset="0"/>
                  <a:ea typeface="ＭＳ Ｐゴシック" pitchFamily="34" charset="-128"/>
                </a:endParaRPr>
              </a:p>
            </p:txBody>
          </p:sp>
          <p:sp>
            <p:nvSpPr>
              <p:cNvPr id="86" name="Oval 85"/>
              <p:cNvSpPr>
                <a:spLocks noChangeArrowheads="1"/>
              </p:cNvSpPr>
              <p:nvPr/>
            </p:nvSpPr>
            <p:spPr bwMode="auto">
              <a:xfrm>
                <a:off x="4628023" y="2831266"/>
                <a:ext cx="28575" cy="22303"/>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en-US">
                  <a:solidFill>
                    <a:prstClr val="black"/>
                  </a:solidFill>
                  <a:latin typeface="Arial" pitchFamily="34" charset="0"/>
                  <a:ea typeface="ＭＳ Ｐゴシック" pitchFamily="34" charset="-128"/>
                </a:endParaRPr>
              </a:p>
            </p:txBody>
          </p:sp>
          <p:sp>
            <p:nvSpPr>
              <p:cNvPr id="87" name="Oval 86"/>
              <p:cNvSpPr>
                <a:spLocks noChangeArrowheads="1"/>
              </p:cNvSpPr>
              <p:nvPr/>
            </p:nvSpPr>
            <p:spPr bwMode="auto">
              <a:xfrm>
                <a:off x="4628023" y="2748716"/>
                <a:ext cx="28575" cy="22303"/>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a:defRPr/>
                </a:pPr>
                <a:endParaRPr lang="en-US">
                  <a:solidFill>
                    <a:prstClr val="black"/>
                  </a:solidFill>
                  <a:latin typeface="Arial" pitchFamily="34" charset="0"/>
                  <a:ea typeface="ＭＳ Ｐゴシック" pitchFamily="34" charset="-128"/>
                </a:endParaRPr>
              </a:p>
            </p:txBody>
          </p:sp>
        </p:grpSp>
        <p:grpSp>
          <p:nvGrpSpPr>
            <p:cNvPr id="18475" name="Group 143"/>
            <p:cNvGrpSpPr>
              <a:grpSpLocks/>
            </p:cNvGrpSpPr>
            <p:nvPr/>
          </p:nvGrpSpPr>
          <p:grpSpPr bwMode="auto">
            <a:xfrm>
              <a:off x="3419475" y="3330575"/>
              <a:ext cx="457200" cy="452438"/>
              <a:chOff x="4288627" y="2600324"/>
              <a:chExt cx="457997" cy="452836"/>
            </a:xfrm>
          </p:grpSpPr>
          <p:sp>
            <p:nvSpPr>
              <p:cNvPr id="18488" name="Rectangle 144"/>
              <p:cNvSpPr>
                <a:spLocks noChangeArrowheads="1"/>
              </p:cNvSpPr>
              <p:nvPr/>
            </p:nvSpPr>
            <p:spPr bwMode="auto">
              <a:xfrm>
                <a:off x="4415402" y="2724082"/>
                <a:ext cx="203954" cy="203954"/>
              </a:xfrm>
              <a:prstGeom prst="rect">
                <a:avLst/>
              </a:prstGeom>
              <a:noFill/>
              <a:ln w="1905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a:lstStyle/>
              <a:p>
                <a:pPr>
                  <a:lnSpc>
                    <a:spcPct val="93000"/>
                  </a:lnSpc>
                  <a:buClr>
                    <a:srgbClr val="000000"/>
                  </a:buClr>
                  <a:buSzPct val="100000"/>
                  <a:buFont typeface="Times New Roman" charset="0"/>
                  <a:buNone/>
                </a:pPr>
                <a:endParaRPr lang="en-US">
                  <a:solidFill>
                    <a:prstClr val="black"/>
                  </a:solidFill>
                  <a:ea typeface="SimSun" charset="0"/>
                  <a:cs typeface="SimSun" charset="0"/>
                </a:endParaRPr>
              </a:p>
            </p:txBody>
          </p:sp>
          <p:sp>
            <p:nvSpPr>
              <p:cNvPr id="18489" name="Rectangle 145"/>
              <p:cNvSpPr>
                <a:spLocks noChangeArrowheads="1"/>
              </p:cNvSpPr>
              <p:nvPr/>
            </p:nvSpPr>
            <p:spPr bwMode="auto">
              <a:xfrm>
                <a:off x="4353145" y="2661825"/>
                <a:ext cx="328469" cy="328469"/>
              </a:xfrm>
              <a:prstGeom prst="rect">
                <a:avLst/>
              </a:prstGeom>
              <a:noFill/>
              <a:ln w="19050">
                <a:solidFill>
                  <a:schemeClr val="bg1"/>
                </a:solidFill>
                <a:round/>
                <a:headEnd/>
                <a:tailEnd/>
              </a:ln>
              <a:extLst>
                <a:ext uri="{909E8E84-426E-40dd-AFC4-6F175D3DCCD1}">
                  <a14:hiddenFill xmlns="" xmlns:a14="http://schemas.microsoft.com/office/drawing/2010/main">
                    <a:solidFill>
                      <a:srgbClr val="FFFFFF"/>
                    </a:solidFill>
                  </a14:hiddenFill>
                </a:ext>
              </a:extLst>
            </p:spPr>
            <p:txBody>
              <a:bodyPr/>
              <a:lstStyle/>
              <a:p>
                <a:pPr>
                  <a:lnSpc>
                    <a:spcPct val="93000"/>
                  </a:lnSpc>
                  <a:buClr>
                    <a:srgbClr val="000000"/>
                  </a:buClr>
                  <a:buSzPct val="100000"/>
                  <a:buFont typeface="Times New Roman" charset="0"/>
                  <a:buNone/>
                </a:pPr>
                <a:endParaRPr lang="en-US">
                  <a:solidFill>
                    <a:prstClr val="black"/>
                  </a:solidFill>
                  <a:ea typeface="SimSun" charset="0"/>
                  <a:cs typeface="SimSun" charset="0"/>
                </a:endParaRPr>
              </a:p>
            </p:txBody>
          </p:sp>
          <p:grpSp>
            <p:nvGrpSpPr>
              <p:cNvPr id="18490" name="Group 146"/>
              <p:cNvGrpSpPr>
                <a:grpSpLocks/>
              </p:cNvGrpSpPr>
              <p:nvPr/>
            </p:nvGrpSpPr>
            <p:grpSpPr bwMode="auto">
              <a:xfrm>
                <a:off x="4373577" y="2600324"/>
                <a:ext cx="287604" cy="58737"/>
                <a:chOff x="4353145" y="2553891"/>
                <a:chExt cx="287604" cy="58737"/>
              </a:xfrm>
            </p:grpSpPr>
            <p:cxnSp>
              <p:nvCxnSpPr>
                <p:cNvPr id="172" name="Straight Connector 171"/>
                <p:cNvCxnSpPr>
                  <a:cxnSpLocks noChangeShapeType="1"/>
                </p:cNvCxnSpPr>
                <p:nvPr/>
              </p:nvCxnSpPr>
              <p:spPr bwMode="auto">
                <a:xfrm>
                  <a:off x="4400188" y="2553891"/>
                  <a:ext cx="0" cy="58790"/>
                </a:xfrm>
                <a:prstGeom prst="line">
                  <a:avLst/>
                </a:prstGeom>
                <a:noFill/>
                <a:ln w="9525">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cxnSp>
            <p:cxnSp>
              <p:nvCxnSpPr>
                <p:cNvPr id="173" name="Straight Connector 172"/>
                <p:cNvCxnSpPr>
                  <a:cxnSpLocks noChangeShapeType="1"/>
                </p:cNvCxnSpPr>
                <p:nvPr/>
              </p:nvCxnSpPr>
              <p:spPr bwMode="auto">
                <a:xfrm>
                  <a:off x="4497193" y="2553891"/>
                  <a:ext cx="0" cy="58790"/>
                </a:xfrm>
                <a:prstGeom prst="line">
                  <a:avLst/>
                </a:prstGeom>
                <a:noFill/>
                <a:ln w="9525">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cxnSp>
            <p:cxnSp>
              <p:nvCxnSpPr>
                <p:cNvPr id="174" name="Straight Connector 173"/>
                <p:cNvCxnSpPr>
                  <a:cxnSpLocks noChangeShapeType="1"/>
                </p:cNvCxnSpPr>
                <p:nvPr/>
              </p:nvCxnSpPr>
              <p:spPr bwMode="auto">
                <a:xfrm>
                  <a:off x="4544901" y="2553891"/>
                  <a:ext cx="0" cy="58790"/>
                </a:xfrm>
                <a:prstGeom prst="line">
                  <a:avLst/>
                </a:prstGeom>
                <a:noFill/>
                <a:ln w="9525">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cxnSp>
            <p:cxnSp>
              <p:nvCxnSpPr>
                <p:cNvPr id="175" name="Straight Connector 174"/>
                <p:cNvCxnSpPr>
                  <a:cxnSpLocks noChangeShapeType="1"/>
                </p:cNvCxnSpPr>
                <p:nvPr/>
              </p:nvCxnSpPr>
              <p:spPr bwMode="auto">
                <a:xfrm>
                  <a:off x="4592609" y="2553891"/>
                  <a:ext cx="0" cy="58790"/>
                </a:xfrm>
                <a:prstGeom prst="line">
                  <a:avLst/>
                </a:prstGeom>
                <a:noFill/>
                <a:ln w="9525">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cxnSp>
            <p:cxnSp>
              <p:nvCxnSpPr>
                <p:cNvPr id="176" name="Straight Connector 175"/>
                <p:cNvCxnSpPr>
                  <a:cxnSpLocks noChangeShapeType="1"/>
                </p:cNvCxnSpPr>
                <p:nvPr/>
              </p:nvCxnSpPr>
              <p:spPr bwMode="auto">
                <a:xfrm>
                  <a:off x="4640317" y="2553891"/>
                  <a:ext cx="0" cy="58790"/>
                </a:xfrm>
                <a:prstGeom prst="line">
                  <a:avLst/>
                </a:prstGeom>
                <a:noFill/>
                <a:ln w="9525">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cxnSp>
            <p:cxnSp>
              <p:nvCxnSpPr>
                <p:cNvPr id="177" name="Straight Connector 176"/>
                <p:cNvCxnSpPr>
                  <a:cxnSpLocks noChangeShapeType="1"/>
                </p:cNvCxnSpPr>
                <p:nvPr/>
              </p:nvCxnSpPr>
              <p:spPr bwMode="auto">
                <a:xfrm>
                  <a:off x="4447896" y="2553891"/>
                  <a:ext cx="0" cy="58790"/>
                </a:xfrm>
                <a:prstGeom prst="line">
                  <a:avLst/>
                </a:prstGeom>
                <a:noFill/>
                <a:ln w="9525">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cxnSp>
            <p:cxnSp>
              <p:nvCxnSpPr>
                <p:cNvPr id="178" name="Straight Connector 177"/>
                <p:cNvCxnSpPr>
                  <a:cxnSpLocks noChangeShapeType="1"/>
                </p:cNvCxnSpPr>
                <p:nvPr/>
              </p:nvCxnSpPr>
              <p:spPr bwMode="auto">
                <a:xfrm>
                  <a:off x="4352480" y="2553891"/>
                  <a:ext cx="0" cy="58790"/>
                </a:xfrm>
                <a:prstGeom prst="line">
                  <a:avLst/>
                </a:prstGeom>
                <a:noFill/>
                <a:ln w="9525">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cxnSp>
          </p:grpSp>
          <p:grpSp>
            <p:nvGrpSpPr>
              <p:cNvPr id="18491" name="Group 147"/>
              <p:cNvGrpSpPr>
                <a:grpSpLocks/>
              </p:cNvGrpSpPr>
              <p:nvPr/>
            </p:nvGrpSpPr>
            <p:grpSpPr bwMode="auto">
              <a:xfrm>
                <a:off x="4373577" y="2994423"/>
                <a:ext cx="287604" cy="58737"/>
                <a:chOff x="4353145" y="2553891"/>
                <a:chExt cx="287604" cy="58737"/>
              </a:xfrm>
            </p:grpSpPr>
            <p:cxnSp>
              <p:nvCxnSpPr>
                <p:cNvPr id="165" name="Straight Connector 164"/>
                <p:cNvCxnSpPr>
                  <a:cxnSpLocks noChangeShapeType="1"/>
                </p:cNvCxnSpPr>
                <p:nvPr/>
              </p:nvCxnSpPr>
              <p:spPr bwMode="auto">
                <a:xfrm>
                  <a:off x="4400188" y="2553838"/>
                  <a:ext cx="0" cy="58790"/>
                </a:xfrm>
                <a:prstGeom prst="line">
                  <a:avLst/>
                </a:prstGeom>
                <a:noFill/>
                <a:ln w="9525">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cxnSp>
            <p:cxnSp>
              <p:nvCxnSpPr>
                <p:cNvPr id="166" name="Straight Connector 165"/>
                <p:cNvCxnSpPr>
                  <a:cxnSpLocks noChangeShapeType="1"/>
                </p:cNvCxnSpPr>
                <p:nvPr/>
              </p:nvCxnSpPr>
              <p:spPr bwMode="auto">
                <a:xfrm>
                  <a:off x="4497193" y="2553838"/>
                  <a:ext cx="0" cy="58790"/>
                </a:xfrm>
                <a:prstGeom prst="line">
                  <a:avLst/>
                </a:prstGeom>
                <a:noFill/>
                <a:ln w="9525">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cxnSp>
            <p:cxnSp>
              <p:nvCxnSpPr>
                <p:cNvPr id="167" name="Straight Connector 166"/>
                <p:cNvCxnSpPr>
                  <a:cxnSpLocks noChangeShapeType="1"/>
                </p:cNvCxnSpPr>
                <p:nvPr/>
              </p:nvCxnSpPr>
              <p:spPr bwMode="auto">
                <a:xfrm>
                  <a:off x="4544901" y="2553838"/>
                  <a:ext cx="0" cy="58790"/>
                </a:xfrm>
                <a:prstGeom prst="line">
                  <a:avLst/>
                </a:prstGeom>
                <a:noFill/>
                <a:ln w="9525">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cxnSp>
            <p:cxnSp>
              <p:nvCxnSpPr>
                <p:cNvPr id="168" name="Straight Connector 167"/>
                <p:cNvCxnSpPr>
                  <a:cxnSpLocks noChangeShapeType="1"/>
                </p:cNvCxnSpPr>
                <p:nvPr/>
              </p:nvCxnSpPr>
              <p:spPr bwMode="auto">
                <a:xfrm>
                  <a:off x="4592609" y="2553838"/>
                  <a:ext cx="0" cy="58790"/>
                </a:xfrm>
                <a:prstGeom prst="line">
                  <a:avLst/>
                </a:prstGeom>
                <a:noFill/>
                <a:ln w="9525">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cxnSp>
            <p:cxnSp>
              <p:nvCxnSpPr>
                <p:cNvPr id="169" name="Straight Connector 168"/>
                <p:cNvCxnSpPr>
                  <a:cxnSpLocks noChangeShapeType="1"/>
                </p:cNvCxnSpPr>
                <p:nvPr/>
              </p:nvCxnSpPr>
              <p:spPr bwMode="auto">
                <a:xfrm>
                  <a:off x="4640317" y="2553838"/>
                  <a:ext cx="0" cy="58790"/>
                </a:xfrm>
                <a:prstGeom prst="line">
                  <a:avLst/>
                </a:prstGeom>
                <a:noFill/>
                <a:ln w="9525">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cxnSp>
            <p:cxnSp>
              <p:nvCxnSpPr>
                <p:cNvPr id="170" name="Straight Connector 169"/>
                <p:cNvCxnSpPr>
                  <a:cxnSpLocks noChangeShapeType="1"/>
                </p:cNvCxnSpPr>
                <p:nvPr/>
              </p:nvCxnSpPr>
              <p:spPr bwMode="auto">
                <a:xfrm>
                  <a:off x="4447896" y="2553838"/>
                  <a:ext cx="0" cy="58790"/>
                </a:xfrm>
                <a:prstGeom prst="line">
                  <a:avLst/>
                </a:prstGeom>
                <a:noFill/>
                <a:ln w="9525">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cxnSp>
            <p:cxnSp>
              <p:nvCxnSpPr>
                <p:cNvPr id="171" name="Straight Connector 170"/>
                <p:cNvCxnSpPr>
                  <a:cxnSpLocks noChangeShapeType="1"/>
                </p:cNvCxnSpPr>
                <p:nvPr/>
              </p:nvCxnSpPr>
              <p:spPr bwMode="auto">
                <a:xfrm>
                  <a:off x="4352480" y="2553838"/>
                  <a:ext cx="0" cy="58790"/>
                </a:xfrm>
                <a:prstGeom prst="line">
                  <a:avLst/>
                </a:prstGeom>
                <a:noFill/>
                <a:ln w="9525">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cxnSp>
          </p:grpSp>
          <p:grpSp>
            <p:nvGrpSpPr>
              <p:cNvPr id="18492" name="Group 148"/>
              <p:cNvGrpSpPr>
                <a:grpSpLocks/>
              </p:cNvGrpSpPr>
              <p:nvPr/>
            </p:nvGrpSpPr>
            <p:grpSpPr bwMode="auto">
              <a:xfrm rot="5400000">
                <a:off x="4573454" y="2796691"/>
                <a:ext cx="287604" cy="58737"/>
                <a:chOff x="4353145" y="2553891"/>
                <a:chExt cx="287604" cy="58737"/>
              </a:xfrm>
            </p:grpSpPr>
            <p:cxnSp>
              <p:nvCxnSpPr>
                <p:cNvPr id="158" name="Straight Connector 157"/>
                <p:cNvCxnSpPr>
                  <a:cxnSpLocks noChangeShapeType="1"/>
                </p:cNvCxnSpPr>
                <p:nvPr/>
              </p:nvCxnSpPr>
              <p:spPr bwMode="auto">
                <a:xfrm>
                  <a:off x="4395144" y="2560252"/>
                  <a:ext cx="0" cy="58839"/>
                </a:xfrm>
                <a:prstGeom prst="line">
                  <a:avLst/>
                </a:prstGeom>
                <a:noFill/>
                <a:ln w="9525">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cxnSp>
            <p:cxnSp>
              <p:nvCxnSpPr>
                <p:cNvPr id="159" name="Straight Connector 158"/>
                <p:cNvCxnSpPr>
                  <a:cxnSpLocks noChangeShapeType="1"/>
                </p:cNvCxnSpPr>
                <p:nvPr/>
              </p:nvCxnSpPr>
              <p:spPr bwMode="auto">
                <a:xfrm>
                  <a:off x="4498423" y="2553890"/>
                  <a:ext cx="0" cy="58839"/>
                </a:xfrm>
                <a:prstGeom prst="line">
                  <a:avLst/>
                </a:prstGeom>
                <a:noFill/>
                <a:ln w="9525">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cxnSp>
            <p:cxnSp>
              <p:nvCxnSpPr>
                <p:cNvPr id="160" name="Straight Connector 159"/>
                <p:cNvCxnSpPr>
                  <a:cxnSpLocks noChangeShapeType="1"/>
                </p:cNvCxnSpPr>
                <p:nvPr/>
              </p:nvCxnSpPr>
              <p:spPr bwMode="auto">
                <a:xfrm>
                  <a:off x="4539735" y="2560252"/>
                  <a:ext cx="0" cy="58839"/>
                </a:xfrm>
                <a:prstGeom prst="line">
                  <a:avLst/>
                </a:prstGeom>
                <a:noFill/>
                <a:ln w="9525">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cxnSp>
            <p:cxnSp>
              <p:nvCxnSpPr>
                <p:cNvPr id="161" name="Straight Connector 160"/>
                <p:cNvCxnSpPr>
                  <a:cxnSpLocks noChangeShapeType="1"/>
                </p:cNvCxnSpPr>
                <p:nvPr/>
              </p:nvCxnSpPr>
              <p:spPr bwMode="auto">
                <a:xfrm>
                  <a:off x="4587402" y="2560252"/>
                  <a:ext cx="0" cy="58839"/>
                </a:xfrm>
                <a:prstGeom prst="line">
                  <a:avLst/>
                </a:prstGeom>
                <a:noFill/>
                <a:ln w="9525">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cxnSp>
            <p:cxnSp>
              <p:nvCxnSpPr>
                <p:cNvPr id="162" name="Straight Connector 161"/>
                <p:cNvCxnSpPr>
                  <a:cxnSpLocks noChangeShapeType="1"/>
                </p:cNvCxnSpPr>
                <p:nvPr/>
              </p:nvCxnSpPr>
              <p:spPr bwMode="auto">
                <a:xfrm>
                  <a:off x="4635069" y="2560252"/>
                  <a:ext cx="0" cy="58839"/>
                </a:xfrm>
                <a:prstGeom prst="line">
                  <a:avLst/>
                </a:prstGeom>
                <a:noFill/>
                <a:ln w="9525">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cxnSp>
            <p:cxnSp>
              <p:nvCxnSpPr>
                <p:cNvPr id="163" name="Straight Connector 162"/>
                <p:cNvCxnSpPr>
                  <a:cxnSpLocks noChangeShapeType="1"/>
                </p:cNvCxnSpPr>
                <p:nvPr/>
              </p:nvCxnSpPr>
              <p:spPr bwMode="auto">
                <a:xfrm>
                  <a:off x="4442811" y="2560252"/>
                  <a:ext cx="0" cy="58839"/>
                </a:xfrm>
                <a:prstGeom prst="line">
                  <a:avLst/>
                </a:prstGeom>
                <a:noFill/>
                <a:ln w="9525">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cxnSp>
            <p:cxnSp>
              <p:nvCxnSpPr>
                <p:cNvPr id="164" name="Straight Connector 163"/>
                <p:cNvCxnSpPr>
                  <a:cxnSpLocks noChangeShapeType="1"/>
                </p:cNvCxnSpPr>
                <p:nvPr/>
              </p:nvCxnSpPr>
              <p:spPr bwMode="auto">
                <a:xfrm>
                  <a:off x="4347478" y="2560252"/>
                  <a:ext cx="0" cy="58839"/>
                </a:xfrm>
                <a:prstGeom prst="line">
                  <a:avLst/>
                </a:prstGeom>
                <a:noFill/>
                <a:ln w="9525">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cxnSp>
          </p:grpSp>
          <p:grpSp>
            <p:nvGrpSpPr>
              <p:cNvPr id="18493" name="Group 149"/>
              <p:cNvGrpSpPr>
                <a:grpSpLocks/>
              </p:cNvGrpSpPr>
              <p:nvPr/>
            </p:nvGrpSpPr>
            <p:grpSpPr bwMode="auto">
              <a:xfrm rot="5400000">
                <a:off x="4174194" y="2796691"/>
                <a:ext cx="287604" cy="58737"/>
                <a:chOff x="4353145" y="2553891"/>
                <a:chExt cx="287604" cy="58737"/>
              </a:xfrm>
            </p:grpSpPr>
            <p:cxnSp>
              <p:nvCxnSpPr>
                <p:cNvPr id="151" name="Straight Connector 150"/>
                <p:cNvCxnSpPr>
                  <a:cxnSpLocks noChangeShapeType="1"/>
                </p:cNvCxnSpPr>
                <p:nvPr/>
              </p:nvCxnSpPr>
              <p:spPr bwMode="auto">
                <a:xfrm>
                  <a:off x="4395145" y="2560149"/>
                  <a:ext cx="0" cy="58840"/>
                </a:xfrm>
                <a:prstGeom prst="line">
                  <a:avLst/>
                </a:prstGeom>
                <a:noFill/>
                <a:ln w="9525">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cxnSp>
            <p:cxnSp>
              <p:nvCxnSpPr>
                <p:cNvPr id="152" name="Straight Connector 151"/>
                <p:cNvCxnSpPr>
                  <a:cxnSpLocks noChangeShapeType="1"/>
                </p:cNvCxnSpPr>
                <p:nvPr/>
              </p:nvCxnSpPr>
              <p:spPr bwMode="auto">
                <a:xfrm>
                  <a:off x="4498424" y="2553788"/>
                  <a:ext cx="0" cy="58840"/>
                </a:xfrm>
                <a:prstGeom prst="line">
                  <a:avLst/>
                </a:prstGeom>
                <a:noFill/>
                <a:ln w="9525">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cxnSp>
            <p:cxnSp>
              <p:nvCxnSpPr>
                <p:cNvPr id="153" name="Straight Connector 152"/>
                <p:cNvCxnSpPr>
                  <a:cxnSpLocks noChangeShapeType="1"/>
                </p:cNvCxnSpPr>
                <p:nvPr/>
              </p:nvCxnSpPr>
              <p:spPr bwMode="auto">
                <a:xfrm>
                  <a:off x="4539735" y="2560149"/>
                  <a:ext cx="0" cy="58840"/>
                </a:xfrm>
                <a:prstGeom prst="line">
                  <a:avLst/>
                </a:prstGeom>
                <a:noFill/>
                <a:ln w="9525">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cxnSp>
            <p:cxnSp>
              <p:nvCxnSpPr>
                <p:cNvPr id="154" name="Straight Connector 153"/>
                <p:cNvCxnSpPr>
                  <a:cxnSpLocks noChangeShapeType="1"/>
                </p:cNvCxnSpPr>
                <p:nvPr/>
              </p:nvCxnSpPr>
              <p:spPr bwMode="auto">
                <a:xfrm>
                  <a:off x="4587402" y="2560149"/>
                  <a:ext cx="0" cy="58840"/>
                </a:xfrm>
                <a:prstGeom prst="line">
                  <a:avLst/>
                </a:prstGeom>
                <a:noFill/>
                <a:ln w="9525">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cxnSp>
            <p:cxnSp>
              <p:nvCxnSpPr>
                <p:cNvPr id="155" name="Straight Connector 154"/>
                <p:cNvCxnSpPr>
                  <a:cxnSpLocks noChangeShapeType="1"/>
                </p:cNvCxnSpPr>
                <p:nvPr/>
              </p:nvCxnSpPr>
              <p:spPr bwMode="auto">
                <a:xfrm>
                  <a:off x="4635069" y="2560149"/>
                  <a:ext cx="0" cy="58840"/>
                </a:xfrm>
                <a:prstGeom prst="line">
                  <a:avLst/>
                </a:prstGeom>
                <a:noFill/>
                <a:ln w="9525">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cxnSp>
            <p:cxnSp>
              <p:nvCxnSpPr>
                <p:cNvPr id="156" name="Straight Connector 155"/>
                <p:cNvCxnSpPr>
                  <a:cxnSpLocks noChangeShapeType="1"/>
                </p:cNvCxnSpPr>
                <p:nvPr/>
              </p:nvCxnSpPr>
              <p:spPr bwMode="auto">
                <a:xfrm>
                  <a:off x="4442812" y="2560149"/>
                  <a:ext cx="0" cy="58840"/>
                </a:xfrm>
                <a:prstGeom prst="line">
                  <a:avLst/>
                </a:prstGeom>
                <a:noFill/>
                <a:ln w="9525">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cxnSp>
            <p:cxnSp>
              <p:nvCxnSpPr>
                <p:cNvPr id="157" name="Straight Connector 156"/>
                <p:cNvCxnSpPr>
                  <a:cxnSpLocks noChangeShapeType="1"/>
                </p:cNvCxnSpPr>
                <p:nvPr/>
              </p:nvCxnSpPr>
              <p:spPr bwMode="auto">
                <a:xfrm>
                  <a:off x="4347478" y="2560149"/>
                  <a:ext cx="0" cy="58840"/>
                </a:xfrm>
                <a:prstGeom prst="line">
                  <a:avLst/>
                </a:prstGeom>
                <a:noFill/>
                <a:ln w="9525">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cxnSp>
          </p:grpSp>
        </p:grpSp>
        <p:grpSp>
          <p:nvGrpSpPr>
            <p:cNvPr id="18476" name="Group 26"/>
            <p:cNvGrpSpPr>
              <a:grpSpLocks/>
            </p:cNvGrpSpPr>
            <p:nvPr/>
          </p:nvGrpSpPr>
          <p:grpSpPr bwMode="auto">
            <a:xfrm>
              <a:off x="4016375" y="3054349"/>
              <a:ext cx="654050" cy="868379"/>
              <a:chOff x="4024424" y="3054723"/>
              <a:chExt cx="654125" cy="867924"/>
            </a:xfrm>
          </p:grpSpPr>
          <p:sp>
            <p:nvSpPr>
              <p:cNvPr id="18477" name="Freeform 87"/>
              <p:cNvSpPr>
                <a:spLocks noEditPoints="1"/>
              </p:cNvSpPr>
              <p:nvPr/>
            </p:nvSpPr>
            <p:spPr bwMode="auto">
              <a:xfrm>
                <a:off x="4355276" y="3372168"/>
                <a:ext cx="323273" cy="317500"/>
              </a:xfrm>
              <a:custGeom>
                <a:avLst/>
                <a:gdLst>
                  <a:gd name="T0" fmla="*/ 2147483647 w 95"/>
                  <a:gd name="T1" fmla="*/ 2147483647 h 93"/>
                  <a:gd name="T2" fmla="*/ 2147483647 w 95"/>
                  <a:gd name="T3" fmla="*/ 2147483647 h 93"/>
                  <a:gd name="T4" fmla="*/ 2147483647 w 95"/>
                  <a:gd name="T5" fmla="*/ 2147483647 h 93"/>
                  <a:gd name="T6" fmla="*/ 2147483647 w 95"/>
                  <a:gd name="T7" fmla="*/ 2147483647 h 93"/>
                  <a:gd name="T8" fmla="*/ 2147483647 w 95"/>
                  <a:gd name="T9" fmla="*/ 2147483647 h 93"/>
                  <a:gd name="T10" fmla="*/ 2147483647 w 95"/>
                  <a:gd name="T11" fmla="*/ 2147483647 h 93"/>
                  <a:gd name="T12" fmla="*/ 2147483647 w 95"/>
                  <a:gd name="T13" fmla="*/ 2147483647 h 93"/>
                  <a:gd name="T14" fmla="*/ 2147483647 w 95"/>
                  <a:gd name="T15" fmla="*/ 2147483647 h 93"/>
                  <a:gd name="T16" fmla="*/ 2147483647 w 95"/>
                  <a:gd name="T17" fmla="*/ 2147483647 h 93"/>
                  <a:gd name="T18" fmla="*/ 2147483647 w 95"/>
                  <a:gd name="T19" fmla="*/ 0 h 93"/>
                  <a:gd name="T20" fmla="*/ 2147483647 w 95"/>
                  <a:gd name="T21" fmla="*/ 0 h 93"/>
                  <a:gd name="T22" fmla="*/ 2147483647 w 95"/>
                  <a:gd name="T23" fmla="*/ 2147483647 h 93"/>
                  <a:gd name="T24" fmla="*/ 2147483647 w 95"/>
                  <a:gd name="T25" fmla="*/ 2147483647 h 93"/>
                  <a:gd name="T26" fmla="*/ 2147483647 w 95"/>
                  <a:gd name="T27" fmla="*/ 2147483647 h 93"/>
                  <a:gd name="T28" fmla="*/ 2147483647 w 95"/>
                  <a:gd name="T29" fmla="*/ 2147483647 h 93"/>
                  <a:gd name="T30" fmla="*/ 2147483647 w 95"/>
                  <a:gd name="T31" fmla="*/ 2147483647 h 93"/>
                  <a:gd name="T32" fmla="*/ 2147483647 w 95"/>
                  <a:gd name="T33" fmla="*/ 2147483647 h 93"/>
                  <a:gd name="T34" fmla="*/ 0 w 95"/>
                  <a:gd name="T35" fmla="*/ 2147483647 h 93"/>
                  <a:gd name="T36" fmla="*/ 0 w 95"/>
                  <a:gd name="T37" fmla="*/ 2147483647 h 93"/>
                  <a:gd name="T38" fmla="*/ 2147483647 w 95"/>
                  <a:gd name="T39" fmla="*/ 2147483647 h 93"/>
                  <a:gd name="T40" fmla="*/ 2147483647 w 95"/>
                  <a:gd name="T41" fmla="*/ 2147483647 h 93"/>
                  <a:gd name="T42" fmla="*/ 2147483647 w 95"/>
                  <a:gd name="T43" fmla="*/ 2147483647 h 93"/>
                  <a:gd name="T44" fmla="*/ 2147483647 w 95"/>
                  <a:gd name="T45" fmla="*/ 2147483647 h 93"/>
                  <a:gd name="T46" fmla="*/ 2147483647 w 95"/>
                  <a:gd name="T47" fmla="*/ 2147483647 h 93"/>
                  <a:gd name="T48" fmla="*/ 2147483647 w 95"/>
                  <a:gd name="T49" fmla="*/ 2147483647 h 93"/>
                  <a:gd name="T50" fmla="*/ 2147483647 w 95"/>
                  <a:gd name="T51" fmla="*/ 2147483647 h 93"/>
                  <a:gd name="T52" fmla="*/ 2147483647 w 95"/>
                  <a:gd name="T53" fmla="*/ 2147483647 h 93"/>
                  <a:gd name="T54" fmla="*/ 2147483647 w 95"/>
                  <a:gd name="T55" fmla="*/ 2147483647 h 93"/>
                  <a:gd name="T56" fmla="*/ 2147483647 w 95"/>
                  <a:gd name="T57" fmla="*/ 2147483647 h 93"/>
                  <a:gd name="T58" fmla="*/ 2147483647 w 95"/>
                  <a:gd name="T59" fmla="*/ 2147483647 h 93"/>
                  <a:gd name="T60" fmla="*/ 2147483647 w 95"/>
                  <a:gd name="T61" fmla="*/ 2147483647 h 93"/>
                  <a:gd name="T62" fmla="*/ 2147483647 w 95"/>
                  <a:gd name="T63" fmla="*/ 2147483647 h 93"/>
                  <a:gd name="T64" fmla="*/ 2147483647 w 95"/>
                  <a:gd name="T65" fmla="*/ 2147483647 h 93"/>
                  <a:gd name="T66" fmla="*/ 2147483647 w 95"/>
                  <a:gd name="T67" fmla="*/ 2147483647 h 93"/>
                  <a:gd name="T68" fmla="*/ 2147483647 w 95"/>
                  <a:gd name="T69" fmla="*/ 2147483647 h 93"/>
                  <a:gd name="T70" fmla="*/ 2147483647 w 95"/>
                  <a:gd name="T71" fmla="*/ 2147483647 h 93"/>
                  <a:gd name="T72" fmla="*/ 2147483647 w 95"/>
                  <a:gd name="T73" fmla="*/ 2147483647 h 93"/>
                  <a:gd name="T74" fmla="*/ 2147483647 w 95"/>
                  <a:gd name="T75" fmla="*/ 2147483647 h 9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95" h="93">
                    <a:moveTo>
                      <a:pt x="82" y="57"/>
                    </a:moveTo>
                    <a:cubicBezTo>
                      <a:pt x="82" y="57"/>
                      <a:pt x="95" y="52"/>
                      <a:pt x="95" y="51"/>
                    </a:cubicBezTo>
                    <a:cubicBezTo>
                      <a:pt x="95" y="41"/>
                      <a:pt x="95" y="41"/>
                      <a:pt x="95" y="41"/>
                    </a:cubicBezTo>
                    <a:cubicBezTo>
                      <a:pt x="95" y="40"/>
                      <a:pt x="82" y="35"/>
                      <a:pt x="82" y="35"/>
                    </a:cubicBezTo>
                    <a:cubicBezTo>
                      <a:pt x="80" y="30"/>
                      <a:pt x="80" y="30"/>
                      <a:pt x="80" y="30"/>
                    </a:cubicBezTo>
                    <a:cubicBezTo>
                      <a:pt x="80" y="30"/>
                      <a:pt x="85" y="17"/>
                      <a:pt x="85" y="17"/>
                    </a:cubicBezTo>
                    <a:cubicBezTo>
                      <a:pt x="77" y="9"/>
                      <a:pt x="77" y="9"/>
                      <a:pt x="77" y="9"/>
                    </a:cubicBezTo>
                    <a:cubicBezTo>
                      <a:pt x="77" y="9"/>
                      <a:pt x="64" y="15"/>
                      <a:pt x="64" y="15"/>
                    </a:cubicBezTo>
                    <a:cubicBezTo>
                      <a:pt x="58" y="12"/>
                      <a:pt x="58" y="12"/>
                      <a:pt x="58" y="12"/>
                    </a:cubicBezTo>
                    <a:cubicBezTo>
                      <a:pt x="58" y="12"/>
                      <a:pt x="53" y="0"/>
                      <a:pt x="53" y="0"/>
                    </a:cubicBezTo>
                    <a:cubicBezTo>
                      <a:pt x="42" y="0"/>
                      <a:pt x="42" y="0"/>
                      <a:pt x="42" y="0"/>
                    </a:cubicBezTo>
                    <a:cubicBezTo>
                      <a:pt x="41" y="0"/>
                      <a:pt x="37" y="12"/>
                      <a:pt x="37" y="12"/>
                    </a:cubicBezTo>
                    <a:cubicBezTo>
                      <a:pt x="31" y="15"/>
                      <a:pt x="31" y="15"/>
                      <a:pt x="31" y="15"/>
                    </a:cubicBezTo>
                    <a:cubicBezTo>
                      <a:pt x="31" y="15"/>
                      <a:pt x="18" y="9"/>
                      <a:pt x="18" y="10"/>
                    </a:cubicBezTo>
                    <a:cubicBezTo>
                      <a:pt x="10" y="17"/>
                      <a:pt x="10" y="17"/>
                      <a:pt x="10" y="17"/>
                    </a:cubicBezTo>
                    <a:cubicBezTo>
                      <a:pt x="10" y="18"/>
                      <a:pt x="15" y="30"/>
                      <a:pt x="15" y="30"/>
                    </a:cubicBezTo>
                    <a:cubicBezTo>
                      <a:pt x="13" y="36"/>
                      <a:pt x="13" y="36"/>
                      <a:pt x="13" y="36"/>
                    </a:cubicBezTo>
                    <a:cubicBezTo>
                      <a:pt x="13" y="36"/>
                      <a:pt x="0" y="41"/>
                      <a:pt x="0" y="41"/>
                    </a:cubicBezTo>
                    <a:cubicBezTo>
                      <a:pt x="0" y="51"/>
                      <a:pt x="0" y="51"/>
                      <a:pt x="0" y="51"/>
                    </a:cubicBezTo>
                    <a:cubicBezTo>
                      <a:pt x="0" y="52"/>
                      <a:pt x="13" y="57"/>
                      <a:pt x="13" y="57"/>
                    </a:cubicBezTo>
                    <a:cubicBezTo>
                      <a:pt x="16" y="62"/>
                      <a:pt x="16" y="62"/>
                      <a:pt x="16" y="62"/>
                    </a:cubicBezTo>
                    <a:cubicBezTo>
                      <a:pt x="16" y="62"/>
                      <a:pt x="10" y="75"/>
                      <a:pt x="10" y="75"/>
                    </a:cubicBezTo>
                    <a:cubicBezTo>
                      <a:pt x="18" y="83"/>
                      <a:pt x="18" y="83"/>
                      <a:pt x="18" y="83"/>
                    </a:cubicBezTo>
                    <a:cubicBezTo>
                      <a:pt x="18" y="83"/>
                      <a:pt x="31" y="77"/>
                      <a:pt x="31" y="77"/>
                    </a:cubicBezTo>
                    <a:cubicBezTo>
                      <a:pt x="37" y="80"/>
                      <a:pt x="37" y="80"/>
                      <a:pt x="37" y="80"/>
                    </a:cubicBezTo>
                    <a:cubicBezTo>
                      <a:pt x="37" y="80"/>
                      <a:pt x="42" y="93"/>
                      <a:pt x="43" y="93"/>
                    </a:cubicBezTo>
                    <a:cubicBezTo>
                      <a:pt x="53" y="93"/>
                      <a:pt x="53" y="93"/>
                      <a:pt x="53" y="93"/>
                    </a:cubicBezTo>
                    <a:cubicBezTo>
                      <a:pt x="54" y="93"/>
                      <a:pt x="58" y="80"/>
                      <a:pt x="58" y="80"/>
                    </a:cubicBezTo>
                    <a:cubicBezTo>
                      <a:pt x="64" y="77"/>
                      <a:pt x="64" y="77"/>
                      <a:pt x="64" y="77"/>
                    </a:cubicBezTo>
                    <a:cubicBezTo>
                      <a:pt x="64" y="77"/>
                      <a:pt x="77" y="83"/>
                      <a:pt x="78" y="82"/>
                    </a:cubicBezTo>
                    <a:cubicBezTo>
                      <a:pt x="85" y="75"/>
                      <a:pt x="85" y="75"/>
                      <a:pt x="85" y="75"/>
                    </a:cubicBezTo>
                    <a:cubicBezTo>
                      <a:pt x="85" y="75"/>
                      <a:pt x="80" y="62"/>
                      <a:pt x="80" y="62"/>
                    </a:cubicBezTo>
                    <a:lnTo>
                      <a:pt x="82" y="57"/>
                    </a:lnTo>
                    <a:close/>
                    <a:moveTo>
                      <a:pt x="48" y="61"/>
                    </a:moveTo>
                    <a:cubicBezTo>
                      <a:pt x="39" y="61"/>
                      <a:pt x="32" y="54"/>
                      <a:pt x="32" y="46"/>
                    </a:cubicBezTo>
                    <a:cubicBezTo>
                      <a:pt x="32" y="38"/>
                      <a:pt x="39" y="31"/>
                      <a:pt x="48" y="31"/>
                    </a:cubicBezTo>
                    <a:cubicBezTo>
                      <a:pt x="56" y="31"/>
                      <a:pt x="63" y="38"/>
                      <a:pt x="63" y="46"/>
                    </a:cubicBezTo>
                    <a:cubicBezTo>
                      <a:pt x="63" y="54"/>
                      <a:pt x="56" y="61"/>
                      <a:pt x="48" y="61"/>
                    </a:cubicBezTo>
                    <a:close/>
                  </a:path>
                </a:pathLst>
              </a:cu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a:lstStyle/>
              <a:p>
                <a:endParaRPr lang="en-US">
                  <a:solidFill>
                    <a:prstClr val="black"/>
                  </a:solidFill>
                </a:endParaRPr>
              </a:p>
            </p:txBody>
          </p:sp>
          <p:sp>
            <p:nvSpPr>
              <p:cNvPr id="18478" name="Freeform 88"/>
              <p:cNvSpPr>
                <a:spLocks noEditPoints="1"/>
              </p:cNvSpPr>
              <p:nvPr/>
            </p:nvSpPr>
            <p:spPr bwMode="auto">
              <a:xfrm>
                <a:off x="4242396" y="3488835"/>
                <a:ext cx="293885" cy="288636"/>
              </a:xfrm>
              <a:custGeom>
                <a:avLst/>
                <a:gdLst>
                  <a:gd name="T0" fmla="*/ 2147483647 w 95"/>
                  <a:gd name="T1" fmla="*/ 2147483647 h 93"/>
                  <a:gd name="T2" fmla="*/ 2147483647 w 95"/>
                  <a:gd name="T3" fmla="*/ 2147483647 h 93"/>
                  <a:gd name="T4" fmla="*/ 2147483647 w 95"/>
                  <a:gd name="T5" fmla="*/ 2147483647 h 93"/>
                  <a:gd name="T6" fmla="*/ 2147483647 w 95"/>
                  <a:gd name="T7" fmla="*/ 2147483647 h 93"/>
                  <a:gd name="T8" fmla="*/ 2147483647 w 95"/>
                  <a:gd name="T9" fmla="*/ 2147483647 h 93"/>
                  <a:gd name="T10" fmla="*/ 2147483647 w 95"/>
                  <a:gd name="T11" fmla="*/ 2147483647 h 93"/>
                  <a:gd name="T12" fmla="*/ 2147483647 w 95"/>
                  <a:gd name="T13" fmla="*/ 2147483647 h 93"/>
                  <a:gd name="T14" fmla="*/ 2147483647 w 95"/>
                  <a:gd name="T15" fmla="*/ 2147483647 h 93"/>
                  <a:gd name="T16" fmla="*/ 2147483647 w 95"/>
                  <a:gd name="T17" fmla="*/ 2147483647 h 93"/>
                  <a:gd name="T18" fmla="*/ 2147483647 w 95"/>
                  <a:gd name="T19" fmla="*/ 0 h 93"/>
                  <a:gd name="T20" fmla="*/ 2147483647 w 95"/>
                  <a:gd name="T21" fmla="*/ 0 h 93"/>
                  <a:gd name="T22" fmla="*/ 2147483647 w 95"/>
                  <a:gd name="T23" fmla="*/ 2147483647 h 93"/>
                  <a:gd name="T24" fmla="*/ 2147483647 w 95"/>
                  <a:gd name="T25" fmla="*/ 2147483647 h 93"/>
                  <a:gd name="T26" fmla="*/ 2147483647 w 95"/>
                  <a:gd name="T27" fmla="*/ 2147483647 h 93"/>
                  <a:gd name="T28" fmla="*/ 2147483647 w 95"/>
                  <a:gd name="T29" fmla="*/ 2147483647 h 93"/>
                  <a:gd name="T30" fmla="*/ 2147483647 w 95"/>
                  <a:gd name="T31" fmla="*/ 2147483647 h 93"/>
                  <a:gd name="T32" fmla="*/ 2147483647 w 95"/>
                  <a:gd name="T33" fmla="*/ 2147483647 h 93"/>
                  <a:gd name="T34" fmla="*/ 0 w 95"/>
                  <a:gd name="T35" fmla="*/ 2147483647 h 93"/>
                  <a:gd name="T36" fmla="*/ 0 w 95"/>
                  <a:gd name="T37" fmla="*/ 2147483647 h 93"/>
                  <a:gd name="T38" fmla="*/ 2147483647 w 95"/>
                  <a:gd name="T39" fmla="*/ 2147483647 h 93"/>
                  <a:gd name="T40" fmla="*/ 2147483647 w 95"/>
                  <a:gd name="T41" fmla="*/ 2147483647 h 93"/>
                  <a:gd name="T42" fmla="*/ 2147483647 w 95"/>
                  <a:gd name="T43" fmla="*/ 2147483647 h 93"/>
                  <a:gd name="T44" fmla="*/ 2147483647 w 95"/>
                  <a:gd name="T45" fmla="*/ 2147483647 h 93"/>
                  <a:gd name="T46" fmla="*/ 2147483647 w 95"/>
                  <a:gd name="T47" fmla="*/ 2147483647 h 93"/>
                  <a:gd name="T48" fmla="*/ 2147483647 w 95"/>
                  <a:gd name="T49" fmla="*/ 2147483647 h 93"/>
                  <a:gd name="T50" fmla="*/ 2147483647 w 95"/>
                  <a:gd name="T51" fmla="*/ 2147483647 h 93"/>
                  <a:gd name="T52" fmla="*/ 2147483647 w 95"/>
                  <a:gd name="T53" fmla="*/ 2147483647 h 93"/>
                  <a:gd name="T54" fmla="*/ 2147483647 w 95"/>
                  <a:gd name="T55" fmla="*/ 2147483647 h 93"/>
                  <a:gd name="T56" fmla="*/ 2147483647 w 95"/>
                  <a:gd name="T57" fmla="*/ 2147483647 h 93"/>
                  <a:gd name="T58" fmla="*/ 2147483647 w 95"/>
                  <a:gd name="T59" fmla="*/ 2147483647 h 93"/>
                  <a:gd name="T60" fmla="*/ 2147483647 w 95"/>
                  <a:gd name="T61" fmla="*/ 2147483647 h 93"/>
                  <a:gd name="T62" fmla="*/ 2147483647 w 95"/>
                  <a:gd name="T63" fmla="*/ 2147483647 h 93"/>
                  <a:gd name="T64" fmla="*/ 2147483647 w 95"/>
                  <a:gd name="T65" fmla="*/ 2147483647 h 93"/>
                  <a:gd name="T66" fmla="*/ 2147483647 w 95"/>
                  <a:gd name="T67" fmla="*/ 2147483647 h 93"/>
                  <a:gd name="T68" fmla="*/ 2147483647 w 95"/>
                  <a:gd name="T69" fmla="*/ 2147483647 h 93"/>
                  <a:gd name="T70" fmla="*/ 2147483647 w 95"/>
                  <a:gd name="T71" fmla="*/ 2147483647 h 93"/>
                  <a:gd name="T72" fmla="*/ 2147483647 w 95"/>
                  <a:gd name="T73" fmla="*/ 2147483647 h 93"/>
                  <a:gd name="T74" fmla="*/ 2147483647 w 95"/>
                  <a:gd name="T75" fmla="*/ 2147483647 h 9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95" h="93">
                    <a:moveTo>
                      <a:pt x="82" y="57"/>
                    </a:moveTo>
                    <a:cubicBezTo>
                      <a:pt x="82" y="57"/>
                      <a:pt x="95" y="52"/>
                      <a:pt x="95" y="51"/>
                    </a:cubicBezTo>
                    <a:cubicBezTo>
                      <a:pt x="95" y="41"/>
                      <a:pt x="95" y="41"/>
                      <a:pt x="95" y="41"/>
                    </a:cubicBezTo>
                    <a:cubicBezTo>
                      <a:pt x="95" y="40"/>
                      <a:pt x="82" y="35"/>
                      <a:pt x="82" y="35"/>
                    </a:cubicBezTo>
                    <a:cubicBezTo>
                      <a:pt x="80" y="30"/>
                      <a:pt x="80" y="30"/>
                      <a:pt x="80" y="30"/>
                    </a:cubicBezTo>
                    <a:cubicBezTo>
                      <a:pt x="80" y="30"/>
                      <a:pt x="85" y="17"/>
                      <a:pt x="85" y="17"/>
                    </a:cubicBezTo>
                    <a:cubicBezTo>
                      <a:pt x="77" y="9"/>
                      <a:pt x="77" y="9"/>
                      <a:pt x="77" y="9"/>
                    </a:cubicBezTo>
                    <a:cubicBezTo>
                      <a:pt x="77" y="9"/>
                      <a:pt x="64" y="15"/>
                      <a:pt x="64" y="15"/>
                    </a:cubicBezTo>
                    <a:cubicBezTo>
                      <a:pt x="58" y="12"/>
                      <a:pt x="58" y="12"/>
                      <a:pt x="58" y="12"/>
                    </a:cubicBezTo>
                    <a:cubicBezTo>
                      <a:pt x="58" y="12"/>
                      <a:pt x="53" y="0"/>
                      <a:pt x="53" y="0"/>
                    </a:cubicBezTo>
                    <a:cubicBezTo>
                      <a:pt x="42" y="0"/>
                      <a:pt x="42" y="0"/>
                      <a:pt x="42" y="0"/>
                    </a:cubicBezTo>
                    <a:cubicBezTo>
                      <a:pt x="41" y="0"/>
                      <a:pt x="37" y="12"/>
                      <a:pt x="37" y="12"/>
                    </a:cubicBezTo>
                    <a:cubicBezTo>
                      <a:pt x="31" y="15"/>
                      <a:pt x="31" y="15"/>
                      <a:pt x="31" y="15"/>
                    </a:cubicBezTo>
                    <a:cubicBezTo>
                      <a:pt x="31" y="15"/>
                      <a:pt x="18" y="9"/>
                      <a:pt x="18" y="10"/>
                    </a:cubicBezTo>
                    <a:cubicBezTo>
                      <a:pt x="10" y="17"/>
                      <a:pt x="10" y="17"/>
                      <a:pt x="10" y="17"/>
                    </a:cubicBezTo>
                    <a:cubicBezTo>
                      <a:pt x="10" y="18"/>
                      <a:pt x="15" y="30"/>
                      <a:pt x="15" y="30"/>
                    </a:cubicBezTo>
                    <a:cubicBezTo>
                      <a:pt x="13" y="36"/>
                      <a:pt x="13" y="36"/>
                      <a:pt x="13" y="36"/>
                    </a:cubicBezTo>
                    <a:cubicBezTo>
                      <a:pt x="13" y="36"/>
                      <a:pt x="0" y="41"/>
                      <a:pt x="0" y="41"/>
                    </a:cubicBezTo>
                    <a:cubicBezTo>
                      <a:pt x="0" y="51"/>
                      <a:pt x="0" y="51"/>
                      <a:pt x="0" y="51"/>
                    </a:cubicBezTo>
                    <a:cubicBezTo>
                      <a:pt x="0" y="52"/>
                      <a:pt x="13" y="57"/>
                      <a:pt x="13" y="57"/>
                    </a:cubicBezTo>
                    <a:cubicBezTo>
                      <a:pt x="16" y="62"/>
                      <a:pt x="16" y="62"/>
                      <a:pt x="16" y="62"/>
                    </a:cubicBezTo>
                    <a:cubicBezTo>
                      <a:pt x="16" y="62"/>
                      <a:pt x="10" y="75"/>
                      <a:pt x="10" y="75"/>
                    </a:cubicBezTo>
                    <a:cubicBezTo>
                      <a:pt x="18" y="83"/>
                      <a:pt x="18" y="83"/>
                      <a:pt x="18" y="83"/>
                    </a:cubicBezTo>
                    <a:cubicBezTo>
                      <a:pt x="18" y="83"/>
                      <a:pt x="31" y="77"/>
                      <a:pt x="31" y="77"/>
                    </a:cubicBezTo>
                    <a:cubicBezTo>
                      <a:pt x="37" y="80"/>
                      <a:pt x="37" y="80"/>
                      <a:pt x="37" y="80"/>
                    </a:cubicBezTo>
                    <a:cubicBezTo>
                      <a:pt x="37" y="80"/>
                      <a:pt x="42" y="93"/>
                      <a:pt x="43" y="93"/>
                    </a:cubicBezTo>
                    <a:cubicBezTo>
                      <a:pt x="53" y="93"/>
                      <a:pt x="53" y="93"/>
                      <a:pt x="53" y="93"/>
                    </a:cubicBezTo>
                    <a:cubicBezTo>
                      <a:pt x="54" y="93"/>
                      <a:pt x="58" y="80"/>
                      <a:pt x="58" y="80"/>
                    </a:cubicBezTo>
                    <a:cubicBezTo>
                      <a:pt x="64" y="77"/>
                      <a:pt x="64" y="77"/>
                      <a:pt x="64" y="77"/>
                    </a:cubicBezTo>
                    <a:cubicBezTo>
                      <a:pt x="64" y="77"/>
                      <a:pt x="77" y="83"/>
                      <a:pt x="78" y="82"/>
                    </a:cubicBezTo>
                    <a:cubicBezTo>
                      <a:pt x="85" y="75"/>
                      <a:pt x="85" y="75"/>
                      <a:pt x="85" y="75"/>
                    </a:cubicBezTo>
                    <a:cubicBezTo>
                      <a:pt x="85" y="75"/>
                      <a:pt x="80" y="62"/>
                      <a:pt x="80" y="62"/>
                    </a:cubicBezTo>
                    <a:lnTo>
                      <a:pt x="82" y="57"/>
                    </a:lnTo>
                    <a:close/>
                    <a:moveTo>
                      <a:pt x="48" y="61"/>
                    </a:moveTo>
                    <a:cubicBezTo>
                      <a:pt x="39" y="61"/>
                      <a:pt x="32" y="54"/>
                      <a:pt x="32" y="46"/>
                    </a:cubicBezTo>
                    <a:cubicBezTo>
                      <a:pt x="32" y="38"/>
                      <a:pt x="39" y="31"/>
                      <a:pt x="48" y="31"/>
                    </a:cubicBezTo>
                    <a:cubicBezTo>
                      <a:pt x="56" y="31"/>
                      <a:pt x="63" y="38"/>
                      <a:pt x="63" y="46"/>
                    </a:cubicBezTo>
                    <a:cubicBezTo>
                      <a:pt x="63" y="54"/>
                      <a:pt x="56" y="61"/>
                      <a:pt x="48" y="61"/>
                    </a:cubicBezTo>
                    <a:close/>
                  </a:path>
                </a:pathLst>
              </a:custGeom>
              <a:solidFill>
                <a:schemeClr val="bg1"/>
              </a:solidFill>
              <a:ln w="12700">
                <a:solidFill>
                  <a:srgbClr val="3366FF"/>
                </a:solidFill>
                <a:round/>
                <a:headEnd/>
                <a:tailEnd/>
              </a:ln>
            </p:spPr>
            <p:txBody>
              <a:bodyPr/>
              <a:lstStyle/>
              <a:p>
                <a:endParaRPr lang="en-US">
                  <a:solidFill>
                    <a:prstClr val="black"/>
                  </a:solidFill>
                </a:endParaRPr>
              </a:p>
            </p:txBody>
          </p:sp>
          <p:sp>
            <p:nvSpPr>
              <p:cNvPr id="18479" name="Freeform 93"/>
              <p:cNvSpPr>
                <a:spLocks noEditPoints="1"/>
              </p:cNvSpPr>
              <p:nvPr/>
            </p:nvSpPr>
            <p:spPr bwMode="auto">
              <a:xfrm>
                <a:off x="4091509" y="3221897"/>
                <a:ext cx="200727" cy="197142"/>
              </a:xfrm>
              <a:custGeom>
                <a:avLst/>
                <a:gdLst>
                  <a:gd name="T0" fmla="*/ 2147483647 w 95"/>
                  <a:gd name="T1" fmla="*/ 2147483647 h 93"/>
                  <a:gd name="T2" fmla="*/ 2147483647 w 95"/>
                  <a:gd name="T3" fmla="*/ 2147483647 h 93"/>
                  <a:gd name="T4" fmla="*/ 2147483647 w 95"/>
                  <a:gd name="T5" fmla="*/ 2147483647 h 93"/>
                  <a:gd name="T6" fmla="*/ 2147483647 w 95"/>
                  <a:gd name="T7" fmla="*/ 2147483647 h 93"/>
                  <a:gd name="T8" fmla="*/ 2147483647 w 95"/>
                  <a:gd name="T9" fmla="*/ 2147483647 h 93"/>
                  <a:gd name="T10" fmla="*/ 2147483647 w 95"/>
                  <a:gd name="T11" fmla="*/ 2147483647 h 93"/>
                  <a:gd name="T12" fmla="*/ 2147483647 w 95"/>
                  <a:gd name="T13" fmla="*/ 2147483647 h 93"/>
                  <a:gd name="T14" fmla="*/ 2147483647 w 95"/>
                  <a:gd name="T15" fmla="*/ 2147483647 h 93"/>
                  <a:gd name="T16" fmla="*/ 2147483647 w 95"/>
                  <a:gd name="T17" fmla="*/ 2147483647 h 93"/>
                  <a:gd name="T18" fmla="*/ 2147483647 w 95"/>
                  <a:gd name="T19" fmla="*/ 0 h 93"/>
                  <a:gd name="T20" fmla="*/ 2147483647 w 95"/>
                  <a:gd name="T21" fmla="*/ 0 h 93"/>
                  <a:gd name="T22" fmla="*/ 2147483647 w 95"/>
                  <a:gd name="T23" fmla="*/ 2147483647 h 93"/>
                  <a:gd name="T24" fmla="*/ 2147483647 w 95"/>
                  <a:gd name="T25" fmla="*/ 2147483647 h 93"/>
                  <a:gd name="T26" fmla="*/ 2147483647 w 95"/>
                  <a:gd name="T27" fmla="*/ 2147483647 h 93"/>
                  <a:gd name="T28" fmla="*/ 2147483647 w 95"/>
                  <a:gd name="T29" fmla="*/ 2147483647 h 93"/>
                  <a:gd name="T30" fmla="*/ 2147483647 w 95"/>
                  <a:gd name="T31" fmla="*/ 2147483647 h 93"/>
                  <a:gd name="T32" fmla="*/ 2147483647 w 95"/>
                  <a:gd name="T33" fmla="*/ 2147483647 h 93"/>
                  <a:gd name="T34" fmla="*/ 0 w 95"/>
                  <a:gd name="T35" fmla="*/ 2147483647 h 93"/>
                  <a:gd name="T36" fmla="*/ 0 w 95"/>
                  <a:gd name="T37" fmla="*/ 2147483647 h 93"/>
                  <a:gd name="T38" fmla="*/ 2147483647 w 95"/>
                  <a:gd name="T39" fmla="*/ 2147483647 h 93"/>
                  <a:gd name="T40" fmla="*/ 2147483647 w 95"/>
                  <a:gd name="T41" fmla="*/ 2147483647 h 93"/>
                  <a:gd name="T42" fmla="*/ 2147483647 w 95"/>
                  <a:gd name="T43" fmla="*/ 2147483647 h 93"/>
                  <a:gd name="T44" fmla="*/ 2147483647 w 95"/>
                  <a:gd name="T45" fmla="*/ 2147483647 h 93"/>
                  <a:gd name="T46" fmla="*/ 2147483647 w 95"/>
                  <a:gd name="T47" fmla="*/ 2147483647 h 93"/>
                  <a:gd name="T48" fmla="*/ 2147483647 w 95"/>
                  <a:gd name="T49" fmla="*/ 2147483647 h 93"/>
                  <a:gd name="T50" fmla="*/ 2147483647 w 95"/>
                  <a:gd name="T51" fmla="*/ 2147483647 h 93"/>
                  <a:gd name="T52" fmla="*/ 2147483647 w 95"/>
                  <a:gd name="T53" fmla="*/ 2147483647 h 93"/>
                  <a:gd name="T54" fmla="*/ 2147483647 w 95"/>
                  <a:gd name="T55" fmla="*/ 2147483647 h 93"/>
                  <a:gd name="T56" fmla="*/ 2147483647 w 95"/>
                  <a:gd name="T57" fmla="*/ 2147483647 h 93"/>
                  <a:gd name="T58" fmla="*/ 2147483647 w 95"/>
                  <a:gd name="T59" fmla="*/ 2147483647 h 93"/>
                  <a:gd name="T60" fmla="*/ 2147483647 w 95"/>
                  <a:gd name="T61" fmla="*/ 2147483647 h 93"/>
                  <a:gd name="T62" fmla="*/ 2147483647 w 95"/>
                  <a:gd name="T63" fmla="*/ 2147483647 h 93"/>
                  <a:gd name="T64" fmla="*/ 2147483647 w 95"/>
                  <a:gd name="T65" fmla="*/ 2147483647 h 93"/>
                  <a:gd name="T66" fmla="*/ 2147483647 w 95"/>
                  <a:gd name="T67" fmla="*/ 2147483647 h 93"/>
                  <a:gd name="T68" fmla="*/ 2147483647 w 95"/>
                  <a:gd name="T69" fmla="*/ 2147483647 h 93"/>
                  <a:gd name="T70" fmla="*/ 2147483647 w 95"/>
                  <a:gd name="T71" fmla="*/ 2147483647 h 93"/>
                  <a:gd name="T72" fmla="*/ 2147483647 w 95"/>
                  <a:gd name="T73" fmla="*/ 2147483647 h 93"/>
                  <a:gd name="T74" fmla="*/ 2147483647 w 95"/>
                  <a:gd name="T75" fmla="*/ 2147483647 h 9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95" h="93">
                    <a:moveTo>
                      <a:pt x="82" y="57"/>
                    </a:moveTo>
                    <a:cubicBezTo>
                      <a:pt x="82" y="57"/>
                      <a:pt x="95" y="52"/>
                      <a:pt x="95" y="51"/>
                    </a:cubicBezTo>
                    <a:cubicBezTo>
                      <a:pt x="95" y="41"/>
                      <a:pt x="95" y="41"/>
                      <a:pt x="95" y="41"/>
                    </a:cubicBezTo>
                    <a:cubicBezTo>
                      <a:pt x="95" y="40"/>
                      <a:pt x="82" y="35"/>
                      <a:pt x="82" y="35"/>
                    </a:cubicBezTo>
                    <a:cubicBezTo>
                      <a:pt x="80" y="30"/>
                      <a:pt x="80" y="30"/>
                      <a:pt x="80" y="30"/>
                    </a:cubicBezTo>
                    <a:cubicBezTo>
                      <a:pt x="80" y="30"/>
                      <a:pt x="85" y="17"/>
                      <a:pt x="85" y="17"/>
                    </a:cubicBezTo>
                    <a:cubicBezTo>
                      <a:pt x="77" y="9"/>
                      <a:pt x="77" y="9"/>
                      <a:pt x="77" y="9"/>
                    </a:cubicBezTo>
                    <a:cubicBezTo>
                      <a:pt x="77" y="9"/>
                      <a:pt x="64" y="15"/>
                      <a:pt x="64" y="15"/>
                    </a:cubicBezTo>
                    <a:cubicBezTo>
                      <a:pt x="58" y="12"/>
                      <a:pt x="58" y="12"/>
                      <a:pt x="58" y="12"/>
                    </a:cubicBezTo>
                    <a:cubicBezTo>
                      <a:pt x="58" y="12"/>
                      <a:pt x="53" y="0"/>
                      <a:pt x="53" y="0"/>
                    </a:cubicBezTo>
                    <a:cubicBezTo>
                      <a:pt x="42" y="0"/>
                      <a:pt x="42" y="0"/>
                      <a:pt x="42" y="0"/>
                    </a:cubicBezTo>
                    <a:cubicBezTo>
                      <a:pt x="41" y="0"/>
                      <a:pt x="37" y="12"/>
                      <a:pt x="37" y="12"/>
                    </a:cubicBezTo>
                    <a:cubicBezTo>
                      <a:pt x="31" y="15"/>
                      <a:pt x="31" y="15"/>
                      <a:pt x="31" y="15"/>
                    </a:cubicBezTo>
                    <a:cubicBezTo>
                      <a:pt x="31" y="15"/>
                      <a:pt x="18" y="9"/>
                      <a:pt x="18" y="10"/>
                    </a:cubicBezTo>
                    <a:cubicBezTo>
                      <a:pt x="10" y="17"/>
                      <a:pt x="10" y="17"/>
                      <a:pt x="10" y="17"/>
                    </a:cubicBezTo>
                    <a:cubicBezTo>
                      <a:pt x="10" y="18"/>
                      <a:pt x="15" y="30"/>
                      <a:pt x="15" y="30"/>
                    </a:cubicBezTo>
                    <a:cubicBezTo>
                      <a:pt x="13" y="36"/>
                      <a:pt x="13" y="36"/>
                      <a:pt x="13" y="36"/>
                    </a:cubicBezTo>
                    <a:cubicBezTo>
                      <a:pt x="13" y="36"/>
                      <a:pt x="0" y="41"/>
                      <a:pt x="0" y="41"/>
                    </a:cubicBezTo>
                    <a:cubicBezTo>
                      <a:pt x="0" y="51"/>
                      <a:pt x="0" y="51"/>
                      <a:pt x="0" y="51"/>
                    </a:cubicBezTo>
                    <a:cubicBezTo>
                      <a:pt x="0" y="52"/>
                      <a:pt x="13" y="57"/>
                      <a:pt x="13" y="57"/>
                    </a:cubicBezTo>
                    <a:cubicBezTo>
                      <a:pt x="16" y="62"/>
                      <a:pt x="16" y="62"/>
                      <a:pt x="16" y="62"/>
                    </a:cubicBezTo>
                    <a:cubicBezTo>
                      <a:pt x="16" y="62"/>
                      <a:pt x="10" y="75"/>
                      <a:pt x="10" y="75"/>
                    </a:cubicBezTo>
                    <a:cubicBezTo>
                      <a:pt x="18" y="83"/>
                      <a:pt x="18" y="83"/>
                      <a:pt x="18" y="83"/>
                    </a:cubicBezTo>
                    <a:cubicBezTo>
                      <a:pt x="18" y="83"/>
                      <a:pt x="31" y="77"/>
                      <a:pt x="31" y="77"/>
                    </a:cubicBezTo>
                    <a:cubicBezTo>
                      <a:pt x="37" y="80"/>
                      <a:pt x="37" y="80"/>
                      <a:pt x="37" y="80"/>
                    </a:cubicBezTo>
                    <a:cubicBezTo>
                      <a:pt x="37" y="80"/>
                      <a:pt x="42" y="93"/>
                      <a:pt x="43" y="93"/>
                    </a:cubicBezTo>
                    <a:cubicBezTo>
                      <a:pt x="53" y="93"/>
                      <a:pt x="53" y="93"/>
                      <a:pt x="53" y="93"/>
                    </a:cubicBezTo>
                    <a:cubicBezTo>
                      <a:pt x="54" y="93"/>
                      <a:pt x="58" y="80"/>
                      <a:pt x="58" y="80"/>
                    </a:cubicBezTo>
                    <a:cubicBezTo>
                      <a:pt x="64" y="77"/>
                      <a:pt x="64" y="77"/>
                      <a:pt x="64" y="77"/>
                    </a:cubicBezTo>
                    <a:cubicBezTo>
                      <a:pt x="64" y="77"/>
                      <a:pt x="77" y="83"/>
                      <a:pt x="78" y="82"/>
                    </a:cubicBezTo>
                    <a:cubicBezTo>
                      <a:pt x="85" y="75"/>
                      <a:pt x="85" y="75"/>
                      <a:pt x="85" y="75"/>
                    </a:cubicBezTo>
                    <a:cubicBezTo>
                      <a:pt x="85" y="75"/>
                      <a:pt x="80" y="62"/>
                      <a:pt x="80" y="62"/>
                    </a:cubicBezTo>
                    <a:lnTo>
                      <a:pt x="82" y="57"/>
                    </a:lnTo>
                    <a:close/>
                    <a:moveTo>
                      <a:pt x="48" y="61"/>
                    </a:moveTo>
                    <a:cubicBezTo>
                      <a:pt x="39" y="61"/>
                      <a:pt x="32" y="54"/>
                      <a:pt x="32" y="46"/>
                    </a:cubicBezTo>
                    <a:cubicBezTo>
                      <a:pt x="32" y="38"/>
                      <a:pt x="39" y="31"/>
                      <a:pt x="48" y="31"/>
                    </a:cubicBezTo>
                    <a:cubicBezTo>
                      <a:pt x="56" y="31"/>
                      <a:pt x="63" y="38"/>
                      <a:pt x="63" y="46"/>
                    </a:cubicBezTo>
                    <a:cubicBezTo>
                      <a:pt x="63" y="54"/>
                      <a:pt x="56" y="61"/>
                      <a:pt x="48" y="61"/>
                    </a:cubicBezTo>
                    <a:close/>
                  </a:path>
                </a:pathLst>
              </a:cu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a:lstStyle/>
              <a:p>
                <a:endParaRPr lang="en-US">
                  <a:solidFill>
                    <a:prstClr val="black"/>
                  </a:solidFill>
                </a:endParaRPr>
              </a:p>
            </p:txBody>
          </p:sp>
          <p:sp>
            <p:nvSpPr>
              <p:cNvPr id="18480" name="Freeform 89"/>
              <p:cNvSpPr>
                <a:spLocks noEditPoints="1"/>
              </p:cNvSpPr>
              <p:nvPr/>
            </p:nvSpPr>
            <p:spPr bwMode="auto">
              <a:xfrm>
                <a:off x="4207113" y="3330298"/>
                <a:ext cx="165890" cy="162927"/>
              </a:xfrm>
              <a:custGeom>
                <a:avLst/>
                <a:gdLst>
                  <a:gd name="T0" fmla="*/ 2147483647 w 95"/>
                  <a:gd name="T1" fmla="*/ 2147483647 h 93"/>
                  <a:gd name="T2" fmla="*/ 2147483647 w 95"/>
                  <a:gd name="T3" fmla="*/ 2147483647 h 93"/>
                  <a:gd name="T4" fmla="*/ 2147483647 w 95"/>
                  <a:gd name="T5" fmla="*/ 2147483647 h 93"/>
                  <a:gd name="T6" fmla="*/ 2147483647 w 95"/>
                  <a:gd name="T7" fmla="*/ 2147483647 h 93"/>
                  <a:gd name="T8" fmla="*/ 2147483647 w 95"/>
                  <a:gd name="T9" fmla="*/ 2147483647 h 93"/>
                  <a:gd name="T10" fmla="*/ 2147483647 w 95"/>
                  <a:gd name="T11" fmla="*/ 2147483647 h 93"/>
                  <a:gd name="T12" fmla="*/ 2147483647 w 95"/>
                  <a:gd name="T13" fmla="*/ 2147483647 h 93"/>
                  <a:gd name="T14" fmla="*/ 2147483647 w 95"/>
                  <a:gd name="T15" fmla="*/ 2147483647 h 93"/>
                  <a:gd name="T16" fmla="*/ 2147483647 w 95"/>
                  <a:gd name="T17" fmla="*/ 2147483647 h 93"/>
                  <a:gd name="T18" fmla="*/ 2147483647 w 95"/>
                  <a:gd name="T19" fmla="*/ 0 h 93"/>
                  <a:gd name="T20" fmla="*/ 2147483647 w 95"/>
                  <a:gd name="T21" fmla="*/ 0 h 93"/>
                  <a:gd name="T22" fmla="*/ 2147483647 w 95"/>
                  <a:gd name="T23" fmla="*/ 2147483647 h 93"/>
                  <a:gd name="T24" fmla="*/ 2147483647 w 95"/>
                  <a:gd name="T25" fmla="*/ 2147483647 h 93"/>
                  <a:gd name="T26" fmla="*/ 2147483647 w 95"/>
                  <a:gd name="T27" fmla="*/ 2147483647 h 93"/>
                  <a:gd name="T28" fmla="*/ 2147483647 w 95"/>
                  <a:gd name="T29" fmla="*/ 2147483647 h 93"/>
                  <a:gd name="T30" fmla="*/ 2147483647 w 95"/>
                  <a:gd name="T31" fmla="*/ 2147483647 h 93"/>
                  <a:gd name="T32" fmla="*/ 2147483647 w 95"/>
                  <a:gd name="T33" fmla="*/ 2147483647 h 93"/>
                  <a:gd name="T34" fmla="*/ 0 w 95"/>
                  <a:gd name="T35" fmla="*/ 2147483647 h 93"/>
                  <a:gd name="T36" fmla="*/ 0 w 95"/>
                  <a:gd name="T37" fmla="*/ 2147483647 h 93"/>
                  <a:gd name="T38" fmla="*/ 2147483647 w 95"/>
                  <a:gd name="T39" fmla="*/ 2147483647 h 93"/>
                  <a:gd name="T40" fmla="*/ 2147483647 w 95"/>
                  <a:gd name="T41" fmla="*/ 2147483647 h 93"/>
                  <a:gd name="T42" fmla="*/ 2147483647 w 95"/>
                  <a:gd name="T43" fmla="*/ 2147483647 h 93"/>
                  <a:gd name="T44" fmla="*/ 2147483647 w 95"/>
                  <a:gd name="T45" fmla="*/ 2147483647 h 93"/>
                  <a:gd name="T46" fmla="*/ 2147483647 w 95"/>
                  <a:gd name="T47" fmla="*/ 2147483647 h 93"/>
                  <a:gd name="T48" fmla="*/ 2147483647 w 95"/>
                  <a:gd name="T49" fmla="*/ 2147483647 h 93"/>
                  <a:gd name="T50" fmla="*/ 2147483647 w 95"/>
                  <a:gd name="T51" fmla="*/ 2147483647 h 93"/>
                  <a:gd name="T52" fmla="*/ 2147483647 w 95"/>
                  <a:gd name="T53" fmla="*/ 2147483647 h 93"/>
                  <a:gd name="T54" fmla="*/ 2147483647 w 95"/>
                  <a:gd name="T55" fmla="*/ 2147483647 h 93"/>
                  <a:gd name="T56" fmla="*/ 2147483647 w 95"/>
                  <a:gd name="T57" fmla="*/ 2147483647 h 93"/>
                  <a:gd name="T58" fmla="*/ 2147483647 w 95"/>
                  <a:gd name="T59" fmla="*/ 2147483647 h 93"/>
                  <a:gd name="T60" fmla="*/ 2147483647 w 95"/>
                  <a:gd name="T61" fmla="*/ 2147483647 h 93"/>
                  <a:gd name="T62" fmla="*/ 2147483647 w 95"/>
                  <a:gd name="T63" fmla="*/ 2147483647 h 93"/>
                  <a:gd name="T64" fmla="*/ 2147483647 w 95"/>
                  <a:gd name="T65" fmla="*/ 2147483647 h 93"/>
                  <a:gd name="T66" fmla="*/ 2147483647 w 95"/>
                  <a:gd name="T67" fmla="*/ 2147483647 h 93"/>
                  <a:gd name="T68" fmla="*/ 2147483647 w 95"/>
                  <a:gd name="T69" fmla="*/ 2147483647 h 93"/>
                  <a:gd name="T70" fmla="*/ 2147483647 w 95"/>
                  <a:gd name="T71" fmla="*/ 2147483647 h 93"/>
                  <a:gd name="T72" fmla="*/ 2147483647 w 95"/>
                  <a:gd name="T73" fmla="*/ 2147483647 h 93"/>
                  <a:gd name="T74" fmla="*/ 2147483647 w 95"/>
                  <a:gd name="T75" fmla="*/ 2147483647 h 9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95" h="93">
                    <a:moveTo>
                      <a:pt x="82" y="57"/>
                    </a:moveTo>
                    <a:cubicBezTo>
                      <a:pt x="82" y="57"/>
                      <a:pt x="95" y="52"/>
                      <a:pt x="95" y="51"/>
                    </a:cubicBezTo>
                    <a:cubicBezTo>
                      <a:pt x="95" y="41"/>
                      <a:pt x="95" y="41"/>
                      <a:pt x="95" y="41"/>
                    </a:cubicBezTo>
                    <a:cubicBezTo>
                      <a:pt x="95" y="40"/>
                      <a:pt x="82" y="35"/>
                      <a:pt x="82" y="35"/>
                    </a:cubicBezTo>
                    <a:cubicBezTo>
                      <a:pt x="80" y="30"/>
                      <a:pt x="80" y="30"/>
                      <a:pt x="80" y="30"/>
                    </a:cubicBezTo>
                    <a:cubicBezTo>
                      <a:pt x="80" y="30"/>
                      <a:pt x="85" y="17"/>
                      <a:pt x="85" y="17"/>
                    </a:cubicBezTo>
                    <a:cubicBezTo>
                      <a:pt x="77" y="9"/>
                      <a:pt x="77" y="9"/>
                      <a:pt x="77" y="9"/>
                    </a:cubicBezTo>
                    <a:cubicBezTo>
                      <a:pt x="77" y="9"/>
                      <a:pt x="64" y="15"/>
                      <a:pt x="64" y="15"/>
                    </a:cubicBezTo>
                    <a:cubicBezTo>
                      <a:pt x="58" y="12"/>
                      <a:pt x="58" y="12"/>
                      <a:pt x="58" y="12"/>
                    </a:cubicBezTo>
                    <a:cubicBezTo>
                      <a:pt x="58" y="12"/>
                      <a:pt x="53" y="0"/>
                      <a:pt x="53" y="0"/>
                    </a:cubicBezTo>
                    <a:cubicBezTo>
                      <a:pt x="42" y="0"/>
                      <a:pt x="42" y="0"/>
                      <a:pt x="42" y="0"/>
                    </a:cubicBezTo>
                    <a:cubicBezTo>
                      <a:pt x="41" y="0"/>
                      <a:pt x="37" y="12"/>
                      <a:pt x="37" y="12"/>
                    </a:cubicBezTo>
                    <a:cubicBezTo>
                      <a:pt x="31" y="15"/>
                      <a:pt x="31" y="15"/>
                      <a:pt x="31" y="15"/>
                    </a:cubicBezTo>
                    <a:cubicBezTo>
                      <a:pt x="31" y="15"/>
                      <a:pt x="18" y="9"/>
                      <a:pt x="18" y="10"/>
                    </a:cubicBezTo>
                    <a:cubicBezTo>
                      <a:pt x="10" y="17"/>
                      <a:pt x="10" y="17"/>
                      <a:pt x="10" y="17"/>
                    </a:cubicBezTo>
                    <a:cubicBezTo>
                      <a:pt x="10" y="18"/>
                      <a:pt x="15" y="30"/>
                      <a:pt x="15" y="30"/>
                    </a:cubicBezTo>
                    <a:cubicBezTo>
                      <a:pt x="13" y="36"/>
                      <a:pt x="13" y="36"/>
                      <a:pt x="13" y="36"/>
                    </a:cubicBezTo>
                    <a:cubicBezTo>
                      <a:pt x="13" y="36"/>
                      <a:pt x="0" y="41"/>
                      <a:pt x="0" y="41"/>
                    </a:cubicBezTo>
                    <a:cubicBezTo>
                      <a:pt x="0" y="51"/>
                      <a:pt x="0" y="51"/>
                      <a:pt x="0" y="51"/>
                    </a:cubicBezTo>
                    <a:cubicBezTo>
                      <a:pt x="0" y="52"/>
                      <a:pt x="13" y="57"/>
                      <a:pt x="13" y="57"/>
                    </a:cubicBezTo>
                    <a:cubicBezTo>
                      <a:pt x="16" y="62"/>
                      <a:pt x="16" y="62"/>
                      <a:pt x="16" y="62"/>
                    </a:cubicBezTo>
                    <a:cubicBezTo>
                      <a:pt x="16" y="62"/>
                      <a:pt x="10" y="75"/>
                      <a:pt x="10" y="75"/>
                    </a:cubicBezTo>
                    <a:cubicBezTo>
                      <a:pt x="18" y="83"/>
                      <a:pt x="18" y="83"/>
                      <a:pt x="18" y="83"/>
                    </a:cubicBezTo>
                    <a:cubicBezTo>
                      <a:pt x="18" y="83"/>
                      <a:pt x="31" y="77"/>
                      <a:pt x="31" y="77"/>
                    </a:cubicBezTo>
                    <a:cubicBezTo>
                      <a:pt x="37" y="80"/>
                      <a:pt x="37" y="80"/>
                      <a:pt x="37" y="80"/>
                    </a:cubicBezTo>
                    <a:cubicBezTo>
                      <a:pt x="37" y="80"/>
                      <a:pt x="42" y="93"/>
                      <a:pt x="43" y="93"/>
                    </a:cubicBezTo>
                    <a:cubicBezTo>
                      <a:pt x="53" y="93"/>
                      <a:pt x="53" y="93"/>
                      <a:pt x="53" y="93"/>
                    </a:cubicBezTo>
                    <a:cubicBezTo>
                      <a:pt x="54" y="93"/>
                      <a:pt x="58" y="80"/>
                      <a:pt x="58" y="80"/>
                    </a:cubicBezTo>
                    <a:cubicBezTo>
                      <a:pt x="64" y="77"/>
                      <a:pt x="64" y="77"/>
                      <a:pt x="64" y="77"/>
                    </a:cubicBezTo>
                    <a:cubicBezTo>
                      <a:pt x="64" y="77"/>
                      <a:pt x="77" y="83"/>
                      <a:pt x="78" y="82"/>
                    </a:cubicBezTo>
                    <a:cubicBezTo>
                      <a:pt x="85" y="75"/>
                      <a:pt x="85" y="75"/>
                      <a:pt x="85" y="75"/>
                    </a:cubicBezTo>
                    <a:cubicBezTo>
                      <a:pt x="85" y="75"/>
                      <a:pt x="80" y="62"/>
                      <a:pt x="80" y="62"/>
                    </a:cubicBezTo>
                    <a:lnTo>
                      <a:pt x="82" y="57"/>
                    </a:lnTo>
                    <a:close/>
                    <a:moveTo>
                      <a:pt x="48" y="61"/>
                    </a:moveTo>
                    <a:cubicBezTo>
                      <a:pt x="39" y="61"/>
                      <a:pt x="32" y="54"/>
                      <a:pt x="32" y="46"/>
                    </a:cubicBezTo>
                    <a:cubicBezTo>
                      <a:pt x="32" y="38"/>
                      <a:pt x="39" y="31"/>
                      <a:pt x="48" y="31"/>
                    </a:cubicBezTo>
                    <a:cubicBezTo>
                      <a:pt x="56" y="31"/>
                      <a:pt x="63" y="38"/>
                      <a:pt x="63" y="46"/>
                    </a:cubicBezTo>
                    <a:cubicBezTo>
                      <a:pt x="63" y="54"/>
                      <a:pt x="56" y="61"/>
                      <a:pt x="48" y="61"/>
                    </a:cubicBezTo>
                    <a:close/>
                  </a:path>
                </a:pathLst>
              </a:custGeom>
              <a:solidFill>
                <a:schemeClr val="bg1"/>
              </a:solidFill>
              <a:ln w="12700">
                <a:solidFill>
                  <a:srgbClr val="3366FF"/>
                </a:solidFill>
                <a:round/>
                <a:headEnd/>
                <a:tailEnd/>
              </a:ln>
            </p:spPr>
            <p:txBody>
              <a:bodyPr/>
              <a:lstStyle/>
              <a:p>
                <a:endParaRPr lang="en-US">
                  <a:solidFill>
                    <a:prstClr val="black"/>
                  </a:solidFill>
                </a:endParaRPr>
              </a:p>
            </p:txBody>
          </p:sp>
          <p:sp>
            <p:nvSpPr>
              <p:cNvPr id="18481" name="TextBox 16"/>
              <p:cNvSpPr txBox="1">
                <a:spLocks noChangeArrowheads="1"/>
              </p:cNvSpPr>
              <p:nvPr/>
            </p:nvSpPr>
            <p:spPr bwMode="auto">
              <a:xfrm>
                <a:off x="4024424" y="3368939"/>
                <a:ext cx="444403" cy="5537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sz="600">
                    <a:solidFill>
                      <a:prstClr val="white"/>
                    </a:solidFill>
                  </a:rPr>
                  <a:t>01</a:t>
                </a:r>
              </a:p>
              <a:p>
                <a:r>
                  <a:rPr lang="en-US" sz="600">
                    <a:solidFill>
                      <a:prstClr val="white"/>
                    </a:solidFill>
                  </a:rPr>
                  <a:t>0110</a:t>
                </a:r>
              </a:p>
              <a:p>
                <a:r>
                  <a:rPr lang="en-US" sz="600">
                    <a:solidFill>
                      <a:prstClr val="white"/>
                    </a:solidFill>
                  </a:rPr>
                  <a:t>0010</a:t>
                </a:r>
              </a:p>
              <a:p>
                <a:r>
                  <a:rPr lang="en-US" sz="600">
                    <a:solidFill>
                      <a:prstClr val="white"/>
                    </a:solidFill>
                  </a:rPr>
                  <a:t>001001</a:t>
                </a:r>
              </a:p>
            </p:txBody>
          </p:sp>
          <p:grpSp>
            <p:nvGrpSpPr>
              <p:cNvPr id="18482" name="Group 184"/>
              <p:cNvGrpSpPr>
                <a:grpSpLocks/>
              </p:cNvGrpSpPr>
              <p:nvPr/>
            </p:nvGrpSpPr>
            <p:grpSpPr bwMode="auto">
              <a:xfrm>
                <a:off x="4109993" y="3054723"/>
                <a:ext cx="490565" cy="304943"/>
                <a:chOff x="4230148" y="2634617"/>
                <a:chExt cx="490565" cy="304943"/>
              </a:xfrm>
            </p:grpSpPr>
            <p:cxnSp>
              <p:nvCxnSpPr>
                <p:cNvPr id="186" name="Straight Connector 185"/>
                <p:cNvCxnSpPr>
                  <a:cxnSpLocks noChangeShapeType="1"/>
                </p:cNvCxnSpPr>
                <p:nvPr/>
              </p:nvCxnSpPr>
              <p:spPr bwMode="auto">
                <a:xfrm>
                  <a:off x="4308111" y="2753618"/>
                  <a:ext cx="335000" cy="0"/>
                </a:xfrm>
                <a:prstGeom prst="line">
                  <a:avLst/>
                </a:prstGeom>
                <a:noFill/>
                <a:ln w="28575">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cxnSp>
            <p:cxnSp>
              <p:nvCxnSpPr>
                <p:cNvPr id="187" name="Straight Connector 186"/>
                <p:cNvCxnSpPr>
                  <a:cxnSpLocks noChangeShapeType="1"/>
                </p:cNvCxnSpPr>
                <p:nvPr/>
              </p:nvCxnSpPr>
              <p:spPr bwMode="auto">
                <a:xfrm>
                  <a:off x="4454178" y="2864684"/>
                  <a:ext cx="188934" cy="0"/>
                </a:xfrm>
                <a:prstGeom prst="line">
                  <a:avLst/>
                </a:prstGeom>
                <a:noFill/>
                <a:ln w="28575">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cxnSp>
            <p:cxnSp>
              <p:nvCxnSpPr>
                <p:cNvPr id="188" name="Straight Connector 187"/>
                <p:cNvCxnSpPr>
                  <a:cxnSpLocks noChangeShapeType="1"/>
                </p:cNvCxnSpPr>
                <p:nvPr/>
              </p:nvCxnSpPr>
              <p:spPr bwMode="auto">
                <a:xfrm>
                  <a:off x="4230314" y="2644137"/>
                  <a:ext cx="490594" cy="0"/>
                </a:xfrm>
                <a:prstGeom prst="line">
                  <a:avLst/>
                </a:prstGeom>
                <a:noFill/>
                <a:ln w="28575">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cxnSp>
            <p:cxnSp>
              <p:nvCxnSpPr>
                <p:cNvPr id="189" name="Straight Connector 188"/>
                <p:cNvCxnSpPr>
                  <a:cxnSpLocks noChangeShapeType="1"/>
                </p:cNvCxnSpPr>
                <p:nvPr/>
              </p:nvCxnSpPr>
              <p:spPr bwMode="auto">
                <a:xfrm>
                  <a:off x="4243015" y="2639378"/>
                  <a:ext cx="0" cy="150733"/>
                </a:xfrm>
                <a:prstGeom prst="line">
                  <a:avLst/>
                </a:prstGeom>
                <a:noFill/>
                <a:ln w="28575">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cxnSp>
            <p:cxnSp>
              <p:nvCxnSpPr>
                <p:cNvPr id="190" name="Straight Connector 189"/>
                <p:cNvCxnSpPr>
                  <a:cxnSpLocks noChangeShapeType="1"/>
                </p:cNvCxnSpPr>
                <p:nvPr/>
              </p:nvCxnSpPr>
              <p:spPr bwMode="auto">
                <a:xfrm>
                  <a:off x="4708207" y="2634617"/>
                  <a:ext cx="0" cy="304640"/>
                </a:xfrm>
                <a:prstGeom prst="line">
                  <a:avLst/>
                </a:prstGeom>
                <a:noFill/>
                <a:ln w="28575">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cxnSp>
          </p:grpSp>
        </p:grpSp>
      </p:grpSp>
      <p:sp>
        <p:nvSpPr>
          <p:cNvPr id="68" name="Rectangle 67"/>
          <p:cNvSpPr/>
          <p:nvPr/>
        </p:nvSpPr>
        <p:spPr>
          <a:xfrm>
            <a:off x="633417" y="1516810"/>
            <a:ext cx="1671637" cy="47228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b="1" dirty="0">
                <a:solidFill>
                  <a:srgbClr val="000000"/>
                </a:solidFill>
                <a:latin typeface="Helvetica Neue"/>
                <a:cs typeface="Helvetica Neue"/>
              </a:rPr>
              <a:t>Devices</a:t>
            </a:r>
          </a:p>
        </p:txBody>
      </p:sp>
      <p:sp>
        <p:nvSpPr>
          <p:cNvPr id="71" name="Rectangle 70"/>
          <p:cNvSpPr/>
          <p:nvPr/>
        </p:nvSpPr>
        <p:spPr>
          <a:xfrm>
            <a:off x="3705225" y="1548560"/>
            <a:ext cx="1733550" cy="47228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b="1" dirty="0">
                <a:solidFill>
                  <a:srgbClr val="4AB8B7"/>
                </a:solidFill>
                <a:latin typeface="Helvetica Neue"/>
                <a:cs typeface="Helvetica Neue"/>
              </a:rPr>
              <a:t>Platform</a:t>
            </a:r>
          </a:p>
        </p:txBody>
      </p:sp>
      <p:sp>
        <p:nvSpPr>
          <p:cNvPr id="72" name="Rectangle 71"/>
          <p:cNvSpPr/>
          <p:nvPr/>
        </p:nvSpPr>
        <p:spPr>
          <a:xfrm>
            <a:off x="6561142" y="1569727"/>
            <a:ext cx="2378075" cy="36644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b="1" dirty="0">
                <a:solidFill>
                  <a:srgbClr val="000000"/>
                </a:solidFill>
                <a:latin typeface="Helvetica Neue"/>
                <a:cs typeface="Helvetica Neue"/>
              </a:rPr>
              <a:t>Applications</a:t>
            </a:r>
          </a:p>
        </p:txBody>
      </p:sp>
      <p:grpSp>
        <p:nvGrpSpPr>
          <p:cNvPr id="18466" name="Group 8"/>
          <p:cNvGrpSpPr>
            <a:grpSpLocks/>
          </p:cNvGrpSpPr>
          <p:nvPr/>
        </p:nvGrpSpPr>
        <p:grpSpPr bwMode="auto">
          <a:xfrm>
            <a:off x="2852751" y="4837414"/>
            <a:ext cx="615950" cy="510646"/>
            <a:chOff x="2654300" y="5981700"/>
            <a:chExt cx="504825" cy="503238"/>
          </a:xfrm>
        </p:grpSpPr>
        <p:pic>
          <p:nvPicPr>
            <p:cNvPr id="18524" name="Picture 3"/>
            <p:cNvPicPr>
              <a:picLocks noChangeAspect="1"/>
            </p:cNvPicPr>
            <p:nvPr/>
          </p:nvPicPr>
          <p:blipFill>
            <a:blip r:embed="rId16" cstate="print">
              <a:extLst>
                <a:ext uri="{28A0092B-C50C-407E-A947-70E740481C1C}">
                  <a14:useLocalDpi xmlns:a14="http://schemas.microsoft.com/office/drawing/2010/main"/>
                </a:ext>
              </a:extLst>
            </a:blip>
            <a:srcRect/>
            <a:stretch>
              <a:fillRect/>
            </a:stretch>
          </p:blipFill>
          <p:spPr bwMode="auto">
            <a:xfrm>
              <a:off x="2657475" y="5997575"/>
              <a:ext cx="498475" cy="471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Oval 2"/>
            <p:cNvSpPr/>
            <p:nvPr/>
          </p:nvSpPr>
          <p:spPr bwMode="auto">
            <a:xfrm>
              <a:off x="2654300" y="5981700"/>
              <a:ext cx="504825" cy="503238"/>
            </a:xfrm>
            <a:prstGeom prst="ellipse">
              <a:avLst/>
            </a:prstGeom>
            <a:noFill/>
            <a:ln w="38100" cap="flat" cmpd="sng" algn="ctr">
              <a:solidFill>
                <a:schemeClr val="bg1">
                  <a:lumMod val="50000"/>
                </a:schemeClr>
              </a:solidFill>
              <a:prstDash val="solid"/>
              <a:round/>
              <a:headEnd type="none" w="med" len="med"/>
              <a:tailEnd type="none" w="med" len="med"/>
            </a:ln>
            <a:effectLst/>
            <a:extLst/>
          </p:spPr>
          <p:txBody>
            <a:bodyPr/>
            <a:lstStyle/>
            <a:p>
              <a:pPr>
                <a:lnSpc>
                  <a:spcPct val="93000"/>
                </a:lnSpc>
                <a:buClr>
                  <a:srgbClr val="000000"/>
                </a:buClr>
                <a:buSzPct val="100000"/>
                <a:buFont typeface="Times New Roman" charset="0"/>
                <a:buNone/>
                <a:defRPr/>
              </a:pPr>
              <a:endParaRPr lang="en-US">
                <a:solidFill>
                  <a:prstClr val="black"/>
                </a:solidFill>
                <a:ea typeface="SimSun" charset="0"/>
                <a:cs typeface="SimSun" charset="0"/>
              </a:endParaRPr>
            </a:p>
          </p:txBody>
        </p:sp>
      </p:grpSp>
      <p:grpSp>
        <p:nvGrpSpPr>
          <p:cNvPr id="18468" name="Group 3"/>
          <p:cNvGrpSpPr>
            <a:grpSpLocks/>
          </p:cNvGrpSpPr>
          <p:nvPr/>
        </p:nvGrpSpPr>
        <p:grpSpPr bwMode="auto">
          <a:xfrm>
            <a:off x="5674774" y="4816375"/>
            <a:ext cx="628650" cy="525198"/>
            <a:chOff x="5591175" y="5918200"/>
            <a:chExt cx="628650" cy="630238"/>
          </a:xfrm>
        </p:grpSpPr>
        <p:pic>
          <p:nvPicPr>
            <p:cNvPr id="18522" name="Picture 10"/>
            <p:cNvPicPr>
              <a:picLocks noChangeAspect="1"/>
            </p:cNvPicPr>
            <p:nvPr/>
          </p:nvPicPr>
          <p:blipFill>
            <a:blip r:embed="rId17" cstate="print">
              <a:extLst>
                <a:ext uri="{28A0092B-C50C-407E-A947-70E740481C1C}">
                  <a14:useLocalDpi xmlns:a14="http://schemas.microsoft.com/office/drawing/2010/main"/>
                </a:ext>
              </a:extLst>
            </a:blip>
            <a:srcRect/>
            <a:stretch>
              <a:fillRect/>
            </a:stretch>
          </p:blipFill>
          <p:spPr bwMode="auto">
            <a:xfrm>
              <a:off x="5636764" y="5981700"/>
              <a:ext cx="509935" cy="5319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523" name="Oval 11"/>
            <p:cNvSpPr>
              <a:spLocks noChangeArrowheads="1"/>
            </p:cNvSpPr>
            <p:nvPr/>
          </p:nvSpPr>
          <p:spPr bwMode="auto">
            <a:xfrm>
              <a:off x="5591175" y="5918200"/>
              <a:ext cx="628650" cy="630238"/>
            </a:xfrm>
            <a:prstGeom prst="ellipse">
              <a:avLst/>
            </a:prstGeom>
            <a:noFill/>
            <a:ln w="38100">
              <a:solidFill>
                <a:srgbClr val="7F7F7F"/>
              </a:solidFill>
              <a:round/>
              <a:headEnd/>
              <a:tailEnd/>
            </a:ln>
            <a:extLst>
              <a:ext uri="{909E8E84-426E-40dd-AFC4-6F175D3DCCD1}">
                <a14:hiddenFill xmlns="" xmlns:a14="http://schemas.microsoft.com/office/drawing/2010/main">
                  <a:solidFill>
                    <a:srgbClr val="FFFFFF"/>
                  </a:solidFill>
                </a14:hiddenFill>
              </a:ext>
            </a:extLst>
          </p:spPr>
          <p:txBody>
            <a:bodyPr/>
            <a:lstStyle/>
            <a:p>
              <a:pPr>
                <a:lnSpc>
                  <a:spcPct val="93000"/>
                </a:lnSpc>
                <a:buClr>
                  <a:srgbClr val="000000"/>
                </a:buClr>
                <a:buSzPct val="100000"/>
                <a:buFont typeface="Times New Roman" charset="0"/>
                <a:buNone/>
              </a:pPr>
              <a:endParaRPr lang="en-US">
                <a:solidFill>
                  <a:prstClr val="black"/>
                </a:solidFill>
              </a:endParaRPr>
            </a:p>
          </p:txBody>
        </p:sp>
      </p:grpSp>
      <p:cxnSp>
        <p:nvCxnSpPr>
          <p:cNvPr id="116" name="Curved Connector 115"/>
          <p:cNvCxnSpPr>
            <a:cxnSpLocks noChangeShapeType="1"/>
          </p:cNvCxnSpPr>
          <p:nvPr/>
        </p:nvCxnSpPr>
        <p:spPr bwMode="auto">
          <a:xfrm rot="16200000" flipV="1">
            <a:off x="5710110" y="3790685"/>
            <a:ext cx="956021" cy="1150958"/>
          </a:xfrm>
          <a:prstGeom prst="curvedConnector2">
            <a:avLst/>
          </a:prstGeom>
          <a:noFill/>
          <a:ln w="28575">
            <a:solidFill>
              <a:srgbClr val="A6A6A6"/>
            </a:solidFill>
            <a:round/>
            <a:headEn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cxnSp>
      <p:sp>
        <p:nvSpPr>
          <p:cNvPr id="120" name="Oval 11"/>
          <p:cNvSpPr>
            <a:spLocks noChangeArrowheads="1"/>
          </p:cNvSpPr>
          <p:nvPr/>
        </p:nvSpPr>
        <p:spPr bwMode="auto">
          <a:xfrm>
            <a:off x="6495887" y="4844175"/>
            <a:ext cx="628650" cy="525198"/>
          </a:xfrm>
          <a:prstGeom prst="ellipse">
            <a:avLst/>
          </a:prstGeom>
          <a:noFill/>
          <a:ln w="38100">
            <a:solidFill>
              <a:srgbClr val="7F7F7F"/>
            </a:solidFill>
            <a:round/>
            <a:headEnd/>
            <a:tailEnd/>
          </a:ln>
          <a:extLst>
            <a:ext uri="{909E8E84-426E-40dd-AFC4-6F175D3DCCD1}">
              <a14:hiddenFill xmlns="" xmlns:a14="http://schemas.microsoft.com/office/drawing/2010/main">
                <a:solidFill>
                  <a:srgbClr val="FFFFFF"/>
                </a:solidFill>
              </a14:hiddenFill>
            </a:ext>
          </a:extLst>
        </p:spPr>
        <p:txBody>
          <a:bodyPr/>
          <a:lstStyle/>
          <a:p>
            <a:pPr>
              <a:lnSpc>
                <a:spcPct val="93000"/>
              </a:lnSpc>
              <a:buClr>
                <a:srgbClr val="000000"/>
              </a:buClr>
              <a:buSzPct val="100000"/>
              <a:buFont typeface="Times New Roman" charset="0"/>
              <a:buNone/>
            </a:pPr>
            <a:endParaRPr lang="en-US">
              <a:solidFill>
                <a:prstClr val="black"/>
              </a:solidFill>
            </a:endParaRPr>
          </a:p>
        </p:txBody>
      </p:sp>
      <p:pic>
        <p:nvPicPr>
          <p:cNvPr id="4" name="Picture 3"/>
          <p:cNvPicPr>
            <a:picLocks noChangeAspect="1"/>
          </p:cNvPicPr>
          <p:nvPr/>
        </p:nvPicPr>
        <p:blipFill>
          <a:blip r:embed="rId18" cstate="email">
            <a:extLst>
              <a:ext uri="{28A0092B-C50C-407E-A947-70E740481C1C}">
                <a14:useLocalDpi xmlns:a14="http://schemas.microsoft.com/office/drawing/2010/main" val="0"/>
              </a:ext>
            </a:extLst>
          </a:blip>
          <a:stretch>
            <a:fillRect/>
          </a:stretch>
        </p:blipFill>
        <p:spPr>
          <a:xfrm>
            <a:off x="6637122" y="4875730"/>
            <a:ext cx="305438" cy="434015"/>
          </a:xfrm>
          <a:prstGeom prst="rect">
            <a:avLst/>
          </a:prstGeom>
        </p:spPr>
      </p:pic>
      <p:sp>
        <p:nvSpPr>
          <p:cNvPr id="121" name="TextBox 68"/>
          <p:cNvSpPr txBox="1">
            <a:spLocks noChangeArrowheads="1"/>
          </p:cNvSpPr>
          <p:nvPr/>
        </p:nvSpPr>
        <p:spPr bwMode="auto">
          <a:xfrm>
            <a:off x="6510175" y="5331952"/>
            <a:ext cx="1952266"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sz="1600" dirty="0">
                <a:solidFill>
                  <a:prstClr val="black"/>
                </a:solidFill>
              </a:rPr>
              <a:t>Other IoT platforms</a:t>
            </a:r>
          </a:p>
        </p:txBody>
      </p:sp>
    </p:spTree>
    <p:extLst>
      <p:ext uri="{BB962C8B-B14F-4D97-AF65-F5344CB8AC3E}">
        <p14:creationId xmlns:p14="http://schemas.microsoft.com/office/powerpoint/2010/main" val="1439963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이등변 삼각형 83"/>
          <p:cNvSpPr/>
          <p:nvPr/>
        </p:nvSpPr>
        <p:spPr>
          <a:xfrm rot="16200000">
            <a:off x="4472270" y="2654938"/>
            <a:ext cx="161832" cy="116088"/>
          </a:xfrm>
          <a:prstGeom prs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20"/>
          </a:p>
        </p:txBody>
      </p:sp>
      <p:sp>
        <p:nvSpPr>
          <p:cNvPr id="52" name="이등변 삼각형 83"/>
          <p:cNvSpPr/>
          <p:nvPr/>
        </p:nvSpPr>
        <p:spPr>
          <a:xfrm rot="16200000">
            <a:off x="3232823" y="2647163"/>
            <a:ext cx="161832" cy="116088"/>
          </a:xfrm>
          <a:prstGeom prs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20"/>
          </a:p>
        </p:txBody>
      </p:sp>
      <p:sp>
        <p:nvSpPr>
          <p:cNvPr id="7" name="Content Placeholder 6">
            <a:extLst>
              <a:ext uri="{FF2B5EF4-FFF2-40B4-BE49-F238E27FC236}">
                <a16:creationId xmlns:a16="http://schemas.microsoft.com/office/drawing/2014/main" id="{A3D07571-D6E3-432B-AAFC-2FB68C6C9241}"/>
              </a:ext>
            </a:extLst>
          </p:cNvPr>
          <p:cNvSpPr>
            <a:spLocks noGrp="1"/>
          </p:cNvSpPr>
          <p:nvPr>
            <p:ph idx="1"/>
          </p:nvPr>
        </p:nvSpPr>
        <p:spPr/>
        <p:txBody>
          <a:bodyPr/>
          <a:lstStyle/>
          <a:p>
            <a:r>
              <a:rPr lang="en-GB" altLang="en-US" dirty="0"/>
              <a:t>Opportunity for partnerships right across the IoT value chain to provide end-end IoT solutions</a:t>
            </a:r>
            <a:endParaRPr lang="en-US" dirty="0"/>
          </a:p>
        </p:txBody>
      </p:sp>
      <p:sp>
        <p:nvSpPr>
          <p:cNvPr id="6146" name="Rectangle 6"/>
          <p:cNvSpPr>
            <a:spLocks noGrp="1" noChangeArrowheads="1"/>
          </p:cNvSpPr>
          <p:nvPr>
            <p:ph type="title"/>
          </p:nvPr>
        </p:nvSpPr>
        <p:spPr/>
        <p:txBody>
          <a:bodyPr/>
          <a:lstStyle/>
          <a:p>
            <a:r>
              <a:rPr lang="en-GB" altLang="en-US" dirty="0"/>
              <a:t>The IoT value chain</a:t>
            </a:r>
          </a:p>
        </p:txBody>
      </p:sp>
      <p:sp>
        <p:nvSpPr>
          <p:cNvPr id="138" name="이등변 삼각형 81"/>
          <p:cNvSpPr/>
          <p:nvPr/>
        </p:nvSpPr>
        <p:spPr>
          <a:xfrm rot="16200000">
            <a:off x="558060" y="2652716"/>
            <a:ext cx="162095" cy="116088"/>
          </a:xfrm>
          <a:prstGeom prs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20"/>
          </a:p>
        </p:txBody>
      </p:sp>
      <p:sp>
        <p:nvSpPr>
          <p:cNvPr id="139" name="직사각형 77"/>
          <p:cNvSpPr/>
          <p:nvPr/>
        </p:nvSpPr>
        <p:spPr>
          <a:xfrm>
            <a:off x="591978" y="4169771"/>
            <a:ext cx="1250256" cy="958958"/>
          </a:xfrm>
          <a:prstGeom prst="rect">
            <a:avLst/>
          </a:prstGeom>
          <a:solidFill>
            <a:schemeClr val="bg1">
              <a:lumMod val="85000"/>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81000" tIns="81000" rIns="81000" bIns="0" rtlCol="0" anchor="t" anchorCtr="0"/>
          <a:lstStyle/>
          <a:p>
            <a:pPr>
              <a:lnSpc>
                <a:spcPts val="1260"/>
              </a:lnSpc>
            </a:pPr>
            <a:r>
              <a:rPr lang="en-US" altLang="ko-KR" sz="1080" dirty="0">
                <a:solidFill>
                  <a:schemeClr val="tx2"/>
                </a:solidFill>
              </a:rPr>
              <a:t>Your silicon,  embedded OSes &amp; </a:t>
            </a:r>
          </a:p>
          <a:p>
            <a:pPr>
              <a:lnSpc>
                <a:spcPts val="1260"/>
              </a:lnSpc>
            </a:pPr>
            <a:r>
              <a:rPr lang="en-US" altLang="ko-KR" sz="1080" dirty="0">
                <a:solidFill>
                  <a:schemeClr val="tx2"/>
                </a:solidFill>
              </a:rPr>
              <a:t>Recipes</a:t>
            </a:r>
          </a:p>
        </p:txBody>
      </p:sp>
      <p:sp>
        <p:nvSpPr>
          <p:cNvPr id="140" name="직사각형 78"/>
          <p:cNvSpPr/>
          <p:nvPr/>
        </p:nvSpPr>
        <p:spPr>
          <a:xfrm>
            <a:off x="584820" y="2240600"/>
            <a:ext cx="1250256" cy="470163"/>
          </a:xfrm>
          <a:prstGeom prst="rect">
            <a:avLst/>
          </a:prstGeom>
          <a:solidFill>
            <a:schemeClr val="tx2">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pPr>
            <a:r>
              <a:rPr lang="en-US" altLang="ko-KR" sz="1080" dirty="0">
                <a:solidFill>
                  <a:schemeClr val="bg1"/>
                </a:solidFill>
                <a:latin typeface="+mj-lt"/>
              </a:rPr>
              <a:t>Connectivity &amp; Security technology</a:t>
            </a:r>
          </a:p>
        </p:txBody>
      </p:sp>
      <p:sp>
        <p:nvSpPr>
          <p:cNvPr id="141" name="직사각형 79"/>
          <p:cNvSpPr/>
          <p:nvPr/>
        </p:nvSpPr>
        <p:spPr>
          <a:xfrm>
            <a:off x="584820" y="2840746"/>
            <a:ext cx="1250256" cy="1275723"/>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81000" rIns="0" bIns="0" rtlCol="0" anchor="t" anchorCtr="0"/>
          <a:lstStyle/>
          <a:p>
            <a:pPr algn="ctr">
              <a:lnSpc>
                <a:spcPts val="1620"/>
              </a:lnSpc>
            </a:pPr>
            <a:r>
              <a:rPr lang="en-US" altLang="ko-KR" sz="1440" dirty="0">
                <a:solidFill>
                  <a:srgbClr val="DC790F"/>
                </a:solidFill>
                <a:latin typeface="+mj-lt"/>
              </a:rPr>
              <a:t>Silicon</a:t>
            </a:r>
            <a:endParaRPr lang="en-US" altLang="ko-KR" sz="1080" dirty="0">
              <a:solidFill>
                <a:schemeClr val="tx1">
                  <a:lumMod val="75000"/>
                  <a:lumOff val="25000"/>
                </a:schemeClr>
              </a:solidFill>
            </a:endParaRPr>
          </a:p>
        </p:txBody>
      </p:sp>
      <p:pic>
        <p:nvPicPr>
          <p:cNvPr id="142" name="그림 8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04452" y="3232746"/>
            <a:ext cx="610997" cy="735468"/>
          </a:xfrm>
          <a:prstGeom prst="rect">
            <a:avLst/>
          </a:prstGeom>
        </p:spPr>
      </p:pic>
      <p:sp>
        <p:nvSpPr>
          <p:cNvPr id="144" name="이등변 삼각형 83"/>
          <p:cNvSpPr/>
          <p:nvPr/>
        </p:nvSpPr>
        <p:spPr>
          <a:xfrm rot="16200000">
            <a:off x="1895795" y="2650382"/>
            <a:ext cx="161832" cy="116088"/>
          </a:xfrm>
          <a:prstGeom prs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20"/>
          </a:p>
        </p:txBody>
      </p:sp>
      <p:sp>
        <p:nvSpPr>
          <p:cNvPr id="145" name="직사각형 84"/>
          <p:cNvSpPr/>
          <p:nvPr/>
        </p:nvSpPr>
        <p:spPr>
          <a:xfrm>
            <a:off x="1935350" y="4180749"/>
            <a:ext cx="1250256" cy="947981"/>
          </a:xfrm>
          <a:prstGeom prst="rect">
            <a:avLst/>
          </a:prstGeom>
          <a:solidFill>
            <a:schemeClr val="bg1">
              <a:lumMod val="85000"/>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81000" tIns="81000" rIns="81000" bIns="0" rtlCol="0" anchor="t" anchorCtr="0"/>
          <a:lstStyle/>
          <a:p>
            <a:pPr>
              <a:lnSpc>
                <a:spcPts val="1260"/>
              </a:lnSpc>
            </a:pPr>
            <a:r>
              <a:rPr lang="en-US" altLang="ko-KR" sz="1080" dirty="0">
                <a:solidFill>
                  <a:schemeClr val="tx2"/>
                </a:solidFill>
              </a:rPr>
              <a:t>Your </a:t>
            </a:r>
            <a:r>
              <a:rPr lang="en-US" altLang="ko-KR" sz="1080" dirty="0" err="1">
                <a:solidFill>
                  <a:schemeClr val="tx2"/>
                </a:solidFill>
              </a:rPr>
              <a:t>IoT</a:t>
            </a:r>
            <a:r>
              <a:rPr lang="en-US" altLang="ko-KR" sz="1080" dirty="0">
                <a:solidFill>
                  <a:schemeClr val="tx2"/>
                </a:solidFill>
              </a:rPr>
              <a:t> devices &amp; recipes for connecting them</a:t>
            </a:r>
          </a:p>
        </p:txBody>
      </p:sp>
      <p:sp>
        <p:nvSpPr>
          <p:cNvPr id="146" name="직사각형 85"/>
          <p:cNvSpPr/>
          <p:nvPr/>
        </p:nvSpPr>
        <p:spPr>
          <a:xfrm>
            <a:off x="1918683" y="2235808"/>
            <a:ext cx="1250256" cy="469400"/>
          </a:xfrm>
          <a:prstGeom prst="rect">
            <a:avLst/>
          </a:prstGeom>
          <a:solidFill>
            <a:schemeClr val="tx2">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pPr>
            <a:r>
              <a:rPr lang="en-US" altLang="ko-KR" sz="1080" dirty="0">
                <a:solidFill>
                  <a:schemeClr val="bg1"/>
                </a:solidFill>
                <a:latin typeface="+mj-lt"/>
              </a:rPr>
              <a:t>Connectivity &amp; Security technology</a:t>
            </a:r>
          </a:p>
        </p:txBody>
      </p:sp>
      <p:sp>
        <p:nvSpPr>
          <p:cNvPr id="147" name="직사각형 86"/>
          <p:cNvSpPr/>
          <p:nvPr/>
        </p:nvSpPr>
        <p:spPr>
          <a:xfrm>
            <a:off x="1918683" y="2834982"/>
            <a:ext cx="1250256" cy="1273652"/>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81000" rIns="0" bIns="0" rtlCol="0" anchor="t" anchorCtr="0"/>
          <a:lstStyle/>
          <a:p>
            <a:pPr algn="ctr">
              <a:lnSpc>
                <a:spcPts val="1620"/>
              </a:lnSpc>
            </a:pPr>
            <a:r>
              <a:rPr lang="en-US" altLang="ko-KR" sz="1440" dirty="0" err="1">
                <a:solidFill>
                  <a:srgbClr val="DC790F"/>
                </a:solidFill>
                <a:latin typeface="+mj-lt"/>
              </a:rPr>
              <a:t>IoT</a:t>
            </a:r>
            <a:r>
              <a:rPr lang="en-US" altLang="ko-KR" sz="1440" dirty="0">
                <a:solidFill>
                  <a:srgbClr val="DC790F"/>
                </a:solidFill>
                <a:latin typeface="+mj-lt"/>
              </a:rPr>
              <a:t> Devices</a:t>
            </a:r>
            <a:endParaRPr lang="en-US" altLang="ko-KR" sz="1080" dirty="0">
              <a:solidFill>
                <a:schemeClr val="tx1">
                  <a:lumMod val="75000"/>
                  <a:lumOff val="25000"/>
                </a:schemeClr>
              </a:solidFill>
            </a:endParaRPr>
          </a:p>
        </p:txBody>
      </p:sp>
      <p:pic>
        <p:nvPicPr>
          <p:cNvPr id="148" name="그림 8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238314" y="3226343"/>
            <a:ext cx="610997" cy="734274"/>
          </a:xfrm>
          <a:prstGeom prst="rect">
            <a:avLst/>
          </a:prstGeom>
        </p:spPr>
      </p:pic>
      <p:sp>
        <p:nvSpPr>
          <p:cNvPr id="157" name="직사각형 96"/>
          <p:cNvSpPr/>
          <p:nvPr/>
        </p:nvSpPr>
        <p:spPr>
          <a:xfrm>
            <a:off x="4488672" y="4175202"/>
            <a:ext cx="1250256" cy="953528"/>
          </a:xfrm>
          <a:prstGeom prst="rect">
            <a:avLst/>
          </a:prstGeom>
          <a:solidFill>
            <a:schemeClr val="bg1">
              <a:lumMod val="85000"/>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81000" tIns="81000" rIns="81000" bIns="0" rtlCol="0" anchor="t" anchorCtr="0"/>
          <a:lstStyle/>
          <a:p>
            <a:pPr>
              <a:lnSpc>
                <a:spcPts val="1260"/>
              </a:lnSpc>
            </a:pPr>
            <a:r>
              <a:rPr lang="en-US" altLang="ko-KR" sz="1080" dirty="0">
                <a:solidFill>
                  <a:schemeClr val="tx2"/>
                </a:solidFill>
              </a:rPr>
              <a:t>Your network</a:t>
            </a:r>
          </a:p>
          <a:p>
            <a:pPr>
              <a:lnSpc>
                <a:spcPts val="1260"/>
              </a:lnSpc>
            </a:pPr>
            <a:endParaRPr lang="en-US" altLang="ko-KR" sz="1080" dirty="0">
              <a:solidFill>
                <a:schemeClr val="tx2"/>
              </a:solidFill>
            </a:endParaRPr>
          </a:p>
        </p:txBody>
      </p:sp>
      <p:sp>
        <p:nvSpPr>
          <p:cNvPr id="158" name="직사각형 97"/>
          <p:cNvSpPr/>
          <p:nvPr/>
        </p:nvSpPr>
        <p:spPr>
          <a:xfrm>
            <a:off x="4488672" y="2235806"/>
            <a:ext cx="1250256" cy="477176"/>
          </a:xfrm>
          <a:prstGeom prst="rect">
            <a:avLst/>
          </a:prstGeom>
          <a:solidFill>
            <a:schemeClr val="tx2">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pPr>
            <a:r>
              <a:rPr lang="en-US" altLang="ko-KR" sz="1080" dirty="0">
                <a:solidFill>
                  <a:schemeClr val="bg1"/>
                </a:solidFill>
                <a:latin typeface="+mj-lt"/>
              </a:rPr>
              <a:t>Relationships &amp; reach</a:t>
            </a:r>
          </a:p>
        </p:txBody>
      </p:sp>
      <p:sp>
        <p:nvSpPr>
          <p:cNvPr id="159" name="직사각형 98"/>
          <p:cNvSpPr/>
          <p:nvPr/>
        </p:nvSpPr>
        <p:spPr>
          <a:xfrm>
            <a:off x="4488672" y="2834982"/>
            <a:ext cx="1250256" cy="1212217"/>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81000" rIns="0" bIns="0" rtlCol="0" anchor="t" anchorCtr="0"/>
          <a:lstStyle/>
          <a:p>
            <a:pPr algn="ctr">
              <a:lnSpc>
                <a:spcPts val="1620"/>
              </a:lnSpc>
            </a:pPr>
            <a:r>
              <a:rPr lang="en-US" altLang="ko-KR" sz="1440" dirty="0">
                <a:solidFill>
                  <a:srgbClr val="DC790F"/>
                </a:solidFill>
                <a:latin typeface="+mj-lt"/>
              </a:rPr>
              <a:t>Networks</a:t>
            </a:r>
            <a:endParaRPr lang="en-US" altLang="ko-KR" sz="1080" dirty="0">
              <a:solidFill>
                <a:schemeClr val="tx1">
                  <a:lumMod val="75000"/>
                  <a:lumOff val="25000"/>
                </a:schemeClr>
              </a:solidFill>
            </a:endParaRPr>
          </a:p>
        </p:txBody>
      </p:sp>
      <p:pic>
        <p:nvPicPr>
          <p:cNvPr id="160" name="그림 99"/>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808304" y="3226344"/>
            <a:ext cx="610997" cy="698856"/>
          </a:xfrm>
          <a:prstGeom prst="rect">
            <a:avLst/>
          </a:prstGeom>
        </p:spPr>
      </p:pic>
      <p:sp>
        <p:nvSpPr>
          <p:cNvPr id="162" name="직사각형 108"/>
          <p:cNvSpPr/>
          <p:nvPr/>
        </p:nvSpPr>
        <p:spPr>
          <a:xfrm>
            <a:off x="7127115" y="4164823"/>
            <a:ext cx="1402898" cy="963906"/>
          </a:xfrm>
          <a:prstGeom prst="rect">
            <a:avLst/>
          </a:prstGeom>
          <a:solidFill>
            <a:schemeClr val="bg1">
              <a:lumMod val="85000"/>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81000" tIns="81000" rIns="81000" bIns="0" rtlCol="0" anchor="t" anchorCtr="0"/>
          <a:lstStyle/>
          <a:p>
            <a:pPr>
              <a:lnSpc>
                <a:spcPts val="1260"/>
              </a:lnSpc>
            </a:pPr>
            <a:r>
              <a:rPr lang="en-US" altLang="ko-KR" sz="1080" dirty="0">
                <a:solidFill>
                  <a:schemeClr val="tx2"/>
                </a:solidFill>
              </a:rPr>
              <a:t>Customer solutions built on IBM </a:t>
            </a:r>
            <a:r>
              <a:rPr lang="en-US" altLang="ko-KR" sz="1080" dirty="0" err="1">
                <a:solidFill>
                  <a:schemeClr val="tx2"/>
                </a:solidFill>
              </a:rPr>
              <a:t>IoT</a:t>
            </a:r>
            <a:r>
              <a:rPr lang="en-US" altLang="ko-KR" sz="1080" dirty="0">
                <a:solidFill>
                  <a:schemeClr val="tx2"/>
                </a:solidFill>
              </a:rPr>
              <a:t> technology</a:t>
            </a:r>
          </a:p>
        </p:txBody>
      </p:sp>
      <p:sp>
        <p:nvSpPr>
          <p:cNvPr id="163" name="직사각형 110"/>
          <p:cNvSpPr/>
          <p:nvPr/>
        </p:nvSpPr>
        <p:spPr>
          <a:xfrm>
            <a:off x="6979883" y="2740734"/>
            <a:ext cx="1864307" cy="1273652"/>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81000" rIns="0" bIns="0" rtlCol="0" anchor="t" anchorCtr="0"/>
          <a:lstStyle/>
          <a:p>
            <a:pPr algn="ctr">
              <a:lnSpc>
                <a:spcPts val="1620"/>
              </a:lnSpc>
            </a:pPr>
            <a:r>
              <a:rPr lang="en-US" altLang="ko-KR" sz="1440" dirty="0">
                <a:solidFill>
                  <a:srgbClr val="DC790F"/>
                </a:solidFill>
                <a:latin typeface="+mj-lt"/>
              </a:rPr>
              <a:t>Solution </a:t>
            </a:r>
          </a:p>
          <a:p>
            <a:pPr algn="ctr">
              <a:lnSpc>
                <a:spcPts val="1620"/>
              </a:lnSpc>
            </a:pPr>
            <a:r>
              <a:rPr lang="en-US" altLang="ko-KR" sz="1440" dirty="0">
                <a:solidFill>
                  <a:srgbClr val="DC790F"/>
                </a:solidFill>
                <a:latin typeface="+mj-lt"/>
              </a:rPr>
              <a:t>&amp; Applications</a:t>
            </a:r>
            <a:endParaRPr lang="en-US" altLang="ko-KR" sz="1080" dirty="0">
              <a:solidFill>
                <a:schemeClr val="tx1">
                  <a:lumMod val="75000"/>
                  <a:lumOff val="25000"/>
                </a:schemeClr>
              </a:solidFill>
            </a:endParaRPr>
          </a:p>
        </p:txBody>
      </p:sp>
      <p:grpSp>
        <p:nvGrpSpPr>
          <p:cNvPr id="164" name="그룹 8"/>
          <p:cNvGrpSpPr/>
          <p:nvPr/>
        </p:nvGrpSpPr>
        <p:grpSpPr>
          <a:xfrm>
            <a:off x="7118914" y="3248953"/>
            <a:ext cx="1411101" cy="879440"/>
            <a:chOff x="9405452" y="3454174"/>
            <a:chExt cx="1959988" cy="927137"/>
          </a:xfrm>
        </p:grpSpPr>
        <p:sp>
          <p:nvSpPr>
            <p:cNvPr id="170" name="모서리가 둥근 직사각형 115"/>
            <p:cNvSpPr/>
            <p:nvPr/>
          </p:nvSpPr>
          <p:spPr>
            <a:xfrm>
              <a:off x="9405452" y="3454174"/>
              <a:ext cx="936000" cy="180000"/>
            </a:xfrm>
            <a:prstGeom prst="roundRect">
              <a:avLst>
                <a:gd name="adj" fmla="val 5383"/>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altLang="ko-KR" sz="630" b="1" dirty="0"/>
                <a:t>Oil &amp; Gas</a:t>
              </a:r>
              <a:endParaRPr lang="ko-KR" altLang="en-US" sz="630" b="1" dirty="0"/>
            </a:p>
          </p:txBody>
        </p:sp>
        <p:sp>
          <p:nvSpPr>
            <p:cNvPr id="171" name="모서리가 둥근 직사각형 116"/>
            <p:cNvSpPr/>
            <p:nvPr/>
          </p:nvSpPr>
          <p:spPr>
            <a:xfrm>
              <a:off x="9405452" y="3672020"/>
              <a:ext cx="936000" cy="226800"/>
            </a:xfrm>
            <a:prstGeom prst="roundRect">
              <a:avLst>
                <a:gd name="adj" fmla="val 5383"/>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altLang="ko-KR" sz="630" b="1" dirty="0"/>
                <a:t>Smarter Cities</a:t>
              </a:r>
              <a:endParaRPr lang="ko-KR" altLang="en-US" sz="630" b="1" dirty="0"/>
            </a:p>
          </p:txBody>
        </p:sp>
        <p:sp>
          <p:nvSpPr>
            <p:cNvPr id="172" name="모서리가 둥근 직사각형 117"/>
            <p:cNvSpPr/>
            <p:nvPr/>
          </p:nvSpPr>
          <p:spPr>
            <a:xfrm>
              <a:off x="9405452" y="3936666"/>
              <a:ext cx="936000" cy="180000"/>
            </a:xfrm>
            <a:prstGeom prst="roundRect">
              <a:avLst>
                <a:gd name="adj" fmla="val 5383"/>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altLang="ko-KR" sz="630" b="1" dirty="0"/>
                <a:t>Connected Vehicle</a:t>
              </a:r>
              <a:endParaRPr lang="ko-KR" altLang="en-US" sz="630" b="1" dirty="0"/>
            </a:p>
          </p:txBody>
        </p:sp>
        <p:sp>
          <p:nvSpPr>
            <p:cNvPr id="173" name="모서리가 둥근 직사각형 118"/>
            <p:cNvSpPr/>
            <p:nvPr/>
          </p:nvSpPr>
          <p:spPr>
            <a:xfrm>
              <a:off x="9405452" y="4154511"/>
              <a:ext cx="936000" cy="226800"/>
            </a:xfrm>
            <a:prstGeom prst="roundRect">
              <a:avLst>
                <a:gd name="adj" fmla="val 5383"/>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altLang="ko-KR" sz="630" b="1" dirty="0"/>
                <a:t>Life Science &amp; Healthcare</a:t>
              </a:r>
              <a:endParaRPr lang="ko-KR" altLang="en-US" sz="630" b="1" dirty="0"/>
            </a:p>
          </p:txBody>
        </p:sp>
        <p:grpSp>
          <p:nvGrpSpPr>
            <p:cNvPr id="174" name="그룹 7"/>
            <p:cNvGrpSpPr/>
            <p:nvPr/>
          </p:nvGrpSpPr>
          <p:grpSpPr>
            <a:xfrm>
              <a:off x="10429440" y="3454174"/>
              <a:ext cx="936000" cy="927137"/>
              <a:chOff x="10707349" y="3454174"/>
              <a:chExt cx="936000" cy="927137"/>
            </a:xfrm>
          </p:grpSpPr>
          <p:sp>
            <p:nvSpPr>
              <p:cNvPr id="175" name="모서리가 둥근 직사각형 119"/>
              <p:cNvSpPr/>
              <p:nvPr/>
            </p:nvSpPr>
            <p:spPr>
              <a:xfrm>
                <a:off x="10707349" y="3454174"/>
                <a:ext cx="936000" cy="180000"/>
              </a:xfrm>
              <a:prstGeom prst="roundRect">
                <a:avLst>
                  <a:gd name="adj" fmla="val 5383"/>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altLang="ko-KR" sz="630" b="1" dirty="0"/>
                  <a:t>Energy &amp; Utilities</a:t>
                </a:r>
                <a:endParaRPr lang="ko-KR" altLang="en-US" sz="630" b="1" dirty="0"/>
              </a:p>
            </p:txBody>
          </p:sp>
          <p:sp>
            <p:nvSpPr>
              <p:cNvPr id="176" name="모서리가 둥근 직사각형 120"/>
              <p:cNvSpPr/>
              <p:nvPr/>
            </p:nvSpPr>
            <p:spPr>
              <a:xfrm>
                <a:off x="10707349" y="3672020"/>
                <a:ext cx="936000" cy="226800"/>
              </a:xfrm>
              <a:prstGeom prst="roundRect">
                <a:avLst>
                  <a:gd name="adj" fmla="val 5383"/>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altLang="ko-KR" sz="630" b="1" dirty="0"/>
                  <a:t>Consumer Electronics</a:t>
                </a:r>
                <a:endParaRPr lang="ko-KR" altLang="en-US" sz="630" b="1" dirty="0"/>
              </a:p>
            </p:txBody>
          </p:sp>
          <p:sp>
            <p:nvSpPr>
              <p:cNvPr id="177" name="모서리가 둥근 직사각형 121"/>
              <p:cNvSpPr/>
              <p:nvPr/>
            </p:nvSpPr>
            <p:spPr>
              <a:xfrm>
                <a:off x="10707349" y="3936666"/>
                <a:ext cx="936000" cy="180000"/>
              </a:xfrm>
              <a:prstGeom prst="roundRect">
                <a:avLst>
                  <a:gd name="adj" fmla="val 5383"/>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altLang="ko-KR" sz="630" b="1" dirty="0"/>
                  <a:t>Transport &amp; Rail</a:t>
                </a:r>
                <a:endParaRPr lang="ko-KR" altLang="en-US" sz="630" b="1" dirty="0"/>
              </a:p>
            </p:txBody>
          </p:sp>
          <p:sp>
            <p:nvSpPr>
              <p:cNvPr id="178" name="모서리가 둥근 직사각형 122"/>
              <p:cNvSpPr/>
              <p:nvPr/>
            </p:nvSpPr>
            <p:spPr>
              <a:xfrm>
                <a:off x="10707349" y="4154511"/>
                <a:ext cx="936000" cy="226800"/>
              </a:xfrm>
              <a:prstGeom prst="roundRect">
                <a:avLst>
                  <a:gd name="adj" fmla="val 5383"/>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5000"/>
                  </a:lnSpc>
                </a:pPr>
                <a:r>
                  <a:rPr lang="en-US" altLang="ko-KR" sz="630" b="1" dirty="0"/>
                  <a:t>Industrial Manufacturing</a:t>
                </a:r>
                <a:endParaRPr lang="ko-KR" altLang="en-US" sz="630" b="1" dirty="0"/>
              </a:p>
            </p:txBody>
          </p:sp>
        </p:grpSp>
      </p:grpSp>
      <p:sp>
        <p:nvSpPr>
          <p:cNvPr id="168" name="직사각형 109"/>
          <p:cNvSpPr/>
          <p:nvPr/>
        </p:nvSpPr>
        <p:spPr>
          <a:xfrm>
            <a:off x="7146781" y="1925833"/>
            <a:ext cx="1384603" cy="762565"/>
          </a:xfrm>
          <a:prstGeom prst="rect">
            <a:avLst/>
          </a:prstGeom>
          <a:solidFill>
            <a:schemeClr val="tx2">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81000" tIns="0" rIns="0" bIns="0" rtlCol="0" anchor="ctr" anchorCtr="0"/>
          <a:lstStyle/>
          <a:p>
            <a:pPr>
              <a:lnSpc>
                <a:spcPct val="90000"/>
              </a:lnSpc>
            </a:pPr>
            <a:r>
              <a:rPr lang="en-US" altLang="ko-KR" sz="900" dirty="0">
                <a:solidFill>
                  <a:schemeClr val="bg1"/>
                </a:solidFill>
                <a:latin typeface="+mj-lt"/>
              </a:rPr>
              <a:t>IBM </a:t>
            </a:r>
            <a:r>
              <a:rPr lang="en-US" altLang="ko-KR" sz="900" dirty="0" err="1">
                <a:solidFill>
                  <a:schemeClr val="bg1"/>
                </a:solidFill>
                <a:latin typeface="+mj-lt"/>
              </a:rPr>
              <a:t>IoT</a:t>
            </a:r>
            <a:r>
              <a:rPr lang="en-US" altLang="ko-KR" sz="900" dirty="0">
                <a:solidFill>
                  <a:schemeClr val="bg1"/>
                </a:solidFill>
                <a:latin typeface="+mj-lt"/>
              </a:rPr>
              <a:t> Industry solutions </a:t>
            </a:r>
          </a:p>
          <a:p>
            <a:pPr>
              <a:lnSpc>
                <a:spcPct val="90000"/>
              </a:lnSpc>
            </a:pPr>
            <a:r>
              <a:rPr lang="en-US" altLang="ko-KR" sz="900" dirty="0">
                <a:solidFill>
                  <a:schemeClr val="bg1"/>
                </a:solidFill>
                <a:latin typeface="+mj-lt"/>
              </a:rPr>
              <a:t>IBM GBS services</a:t>
            </a:r>
          </a:p>
          <a:p>
            <a:pPr>
              <a:lnSpc>
                <a:spcPct val="90000"/>
              </a:lnSpc>
            </a:pPr>
            <a:r>
              <a:rPr lang="en-US" altLang="ko-KR" sz="900" dirty="0">
                <a:solidFill>
                  <a:schemeClr val="bg1"/>
                </a:solidFill>
                <a:latin typeface="+mj-lt"/>
              </a:rPr>
              <a:t>Industry sales &amp; distribution expertise</a:t>
            </a:r>
          </a:p>
        </p:txBody>
      </p:sp>
      <p:sp>
        <p:nvSpPr>
          <p:cNvPr id="180" name="직사각형 102"/>
          <p:cNvSpPr/>
          <p:nvPr/>
        </p:nvSpPr>
        <p:spPr>
          <a:xfrm>
            <a:off x="5822535" y="4175202"/>
            <a:ext cx="1250256" cy="953528"/>
          </a:xfrm>
          <a:prstGeom prst="rect">
            <a:avLst/>
          </a:prstGeom>
          <a:solidFill>
            <a:schemeClr val="bg1">
              <a:lumMod val="85000"/>
              <a:alpha val="70000"/>
            </a:schemeClr>
          </a:solidFill>
          <a:ln w="20320">
            <a:noFill/>
          </a:ln>
        </p:spPr>
        <p:style>
          <a:lnRef idx="2">
            <a:schemeClr val="accent1">
              <a:shade val="50000"/>
            </a:schemeClr>
          </a:lnRef>
          <a:fillRef idx="1">
            <a:schemeClr val="accent1"/>
          </a:fillRef>
          <a:effectRef idx="0">
            <a:schemeClr val="accent1"/>
          </a:effectRef>
          <a:fontRef idx="minor">
            <a:schemeClr val="lt1"/>
          </a:fontRef>
        </p:style>
        <p:txBody>
          <a:bodyPr lIns="81000" tIns="81000" rIns="81000" bIns="0" rtlCol="0" anchor="t" anchorCtr="0"/>
          <a:lstStyle/>
          <a:p>
            <a:pPr>
              <a:lnSpc>
                <a:spcPts val="1260"/>
              </a:lnSpc>
            </a:pPr>
            <a:r>
              <a:rPr lang="en-US" altLang="ko-KR" sz="1080" dirty="0">
                <a:solidFill>
                  <a:schemeClr val="tx2"/>
                </a:solidFill>
              </a:rPr>
              <a:t>Additional value add cloud services</a:t>
            </a:r>
          </a:p>
        </p:txBody>
      </p:sp>
      <p:sp>
        <p:nvSpPr>
          <p:cNvPr id="181" name="직사각형 104"/>
          <p:cNvSpPr/>
          <p:nvPr/>
        </p:nvSpPr>
        <p:spPr>
          <a:xfrm>
            <a:off x="5813769" y="2814131"/>
            <a:ext cx="1250256" cy="1273652"/>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81000" rIns="0" bIns="0" rtlCol="0" anchor="t" anchorCtr="0"/>
          <a:lstStyle/>
          <a:p>
            <a:pPr algn="ctr">
              <a:lnSpc>
                <a:spcPts val="1620"/>
              </a:lnSpc>
            </a:pPr>
            <a:r>
              <a:rPr lang="en-US" altLang="ko-KR" sz="1440" dirty="0">
                <a:solidFill>
                  <a:srgbClr val="DC790F"/>
                </a:solidFill>
                <a:latin typeface="+mj-lt"/>
              </a:rPr>
              <a:t>Cloud</a:t>
            </a:r>
            <a:endParaRPr lang="en-US" altLang="ko-KR" sz="1080" dirty="0">
              <a:solidFill>
                <a:schemeClr val="tx1">
                  <a:lumMod val="75000"/>
                  <a:lumOff val="25000"/>
                </a:schemeClr>
              </a:solidFill>
            </a:endParaRPr>
          </a:p>
        </p:txBody>
      </p:sp>
      <p:grpSp>
        <p:nvGrpSpPr>
          <p:cNvPr id="182" name="그룹 2"/>
          <p:cNvGrpSpPr/>
          <p:nvPr/>
        </p:nvGrpSpPr>
        <p:grpSpPr>
          <a:xfrm>
            <a:off x="5904022" y="3198326"/>
            <a:ext cx="1132867" cy="848872"/>
            <a:chOff x="7581917" y="1081721"/>
            <a:chExt cx="1332582" cy="921972"/>
          </a:xfrm>
        </p:grpSpPr>
        <p:pic>
          <p:nvPicPr>
            <p:cNvPr id="190" name="Picture 107"/>
            <p:cNvPicPr>
              <a:picLocks noChangeAspect="1" noChangeArrowheads="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96785" y="1081721"/>
              <a:ext cx="856811" cy="542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1" name="Picture 89"/>
            <p:cNvPicPr>
              <a:picLocks noChangeAspect="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8306174" y="1841693"/>
              <a:ext cx="608325" cy="1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 name="그림 114"/>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7581917" y="1707010"/>
              <a:ext cx="706765" cy="216000"/>
            </a:xfrm>
            <a:prstGeom prst="rect">
              <a:avLst/>
            </a:prstGeom>
          </p:spPr>
        </p:pic>
      </p:grpSp>
      <p:sp>
        <p:nvSpPr>
          <p:cNvPr id="184" name="이등변 삼각형 101"/>
          <p:cNvSpPr/>
          <p:nvPr/>
        </p:nvSpPr>
        <p:spPr>
          <a:xfrm rot="16200000">
            <a:off x="5777486" y="2640781"/>
            <a:ext cx="238223" cy="128856"/>
          </a:xfrm>
          <a:prstGeom prs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80"/>
          </a:p>
        </p:txBody>
      </p:sp>
      <p:sp>
        <p:nvSpPr>
          <p:cNvPr id="185" name="직사각형 103"/>
          <p:cNvSpPr/>
          <p:nvPr/>
        </p:nvSpPr>
        <p:spPr>
          <a:xfrm>
            <a:off x="5827605" y="2235806"/>
            <a:ext cx="1250256" cy="471126"/>
          </a:xfrm>
          <a:prstGeom prst="rect">
            <a:avLst/>
          </a:prstGeom>
          <a:solidFill>
            <a:schemeClr val="tx2">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64800" tIns="0" rIns="0" bIns="0" rtlCol="0" anchor="ctr" anchorCtr="0"/>
          <a:lstStyle/>
          <a:p>
            <a:pPr>
              <a:lnSpc>
                <a:spcPct val="90000"/>
              </a:lnSpc>
            </a:pPr>
            <a:r>
              <a:rPr lang="en-US" altLang="ko-KR" sz="900" dirty="0">
                <a:solidFill>
                  <a:schemeClr val="bg1"/>
                </a:solidFill>
                <a:latin typeface="+mj-lt"/>
              </a:rPr>
              <a:t>IBM Cloud platform</a:t>
            </a:r>
          </a:p>
          <a:p>
            <a:pPr>
              <a:lnSpc>
                <a:spcPct val="90000"/>
              </a:lnSpc>
            </a:pPr>
            <a:r>
              <a:rPr lang="en-US" altLang="ko-KR" sz="900" dirty="0">
                <a:solidFill>
                  <a:schemeClr val="bg1"/>
                </a:solidFill>
                <a:latin typeface="+mj-lt"/>
              </a:rPr>
              <a:t>Watson IoT Platform</a:t>
            </a:r>
          </a:p>
        </p:txBody>
      </p:sp>
      <p:sp>
        <p:nvSpPr>
          <p:cNvPr id="2" name="Left-Right Arrow 1"/>
          <p:cNvSpPr/>
          <p:nvPr/>
        </p:nvSpPr>
        <p:spPr>
          <a:xfrm>
            <a:off x="591979" y="5203462"/>
            <a:ext cx="7939405" cy="346388"/>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20" b="1" dirty="0"/>
              <a:t>End-end </a:t>
            </a:r>
            <a:r>
              <a:rPr lang="en-GB" sz="1620" b="1" dirty="0" err="1"/>
              <a:t>IoT</a:t>
            </a:r>
            <a:r>
              <a:rPr lang="en-GB" sz="1620" b="1" dirty="0"/>
              <a:t> solution</a:t>
            </a:r>
          </a:p>
        </p:txBody>
      </p:sp>
      <p:pic>
        <p:nvPicPr>
          <p:cNvPr id="46" name="그림 93"/>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3538358" y="3258526"/>
            <a:ext cx="696687" cy="696687"/>
          </a:xfrm>
          <a:prstGeom prst="rect">
            <a:avLst/>
          </a:prstGeom>
        </p:spPr>
      </p:pic>
      <p:sp>
        <p:nvSpPr>
          <p:cNvPr id="47" name="직사각형 86"/>
          <p:cNvSpPr/>
          <p:nvPr/>
        </p:nvSpPr>
        <p:spPr>
          <a:xfrm>
            <a:off x="3201961" y="2836154"/>
            <a:ext cx="1250256" cy="1273652"/>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81000" rIns="0" bIns="0" rtlCol="0" anchor="t" anchorCtr="0"/>
          <a:lstStyle/>
          <a:p>
            <a:pPr algn="ctr">
              <a:lnSpc>
                <a:spcPts val="1620"/>
              </a:lnSpc>
            </a:pPr>
            <a:r>
              <a:rPr lang="en-US" altLang="ko-KR" sz="1440" dirty="0">
                <a:solidFill>
                  <a:srgbClr val="DC790F"/>
                </a:solidFill>
                <a:latin typeface="+mj-lt"/>
              </a:rPr>
              <a:t>Gateways</a:t>
            </a:r>
            <a:endParaRPr lang="en-US" altLang="ko-KR" sz="1080" dirty="0">
              <a:solidFill>
                <a:schemeClr val="tx1">
                  <a:lumMod val="75000"/>
                  <a:lumOff val="25000"/>
                </a:schemeClr>
              </a:solidFill>
            </a:endParaRPr>
          </a:p>
        </p:txBody>
      </p:sp>
      <p:sp>
        <p:nvSpPr>
          <p:cNvPr id="48" name="직사각형 96"/>
          <p:cNvSpPr/>
          <p:nvPr/>
        </p:nvSpPr>
        <p:spPr>
          <a:xfrm>
            <a:off x="3234418" y="4184542"/>
            <a:ext cx="1199930" cy="944189"/>
          </a:xfrm>
          <a:prstGeom prst="rect">
            <a:avLst/>
          </a:prstGeom>
          <a:solidFill>
            <a:schemeClr val="bg1">
              <a:lumMod val="85000"/>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81000" tIns="81000" rIns="81000" bIns="0" rtlCol="0" anchor="t" anchorCtr="0"/>
          <a:lstStyle/>
          <a:p>
            <a:pPr>
              <a:lnSpc>
                <a:spcPts val="1260"/>
              </a:lnSpc>
            </a:pPr>
            <a:r>
              <a:rPr lang="en-US" altLang="ko-KR" sz="1080" dirty="0">
                <a:solidFill>
                  <a:schemeClr val="tx2"/>
                </a:solidFill>
              </a:rPr>
              <a:t>Your gateway and recipes for connecting them</a:t>
            </a:r>
          </a:p>
          <a:p>
            <a:pPr>
              <a:lnSpc>
                <a:spcPts val="1260"/>
              </a:lnSpc>
            </a:pPr>
            <a:endParaRPr lang="en-US" altLang="ko-KR" sz="1080" dirty="0">
              <a:solidFill>
                <a:schemeClr val="tx2"/>
              </a:solidFill>
            </a:endParaRPr>
          </a:p>
        </p:txBody>
      </p:sp>
      <p:sp>
        <p:nvSpPr>
          <p:cNvPr id="50" name="직사각형 85"/>
          <p:cNvSpPr/>
          <p:nvPr/>
        </p:nvSpPr>
        <p:spPr>
          <a:xfrm>
            <a:off x="3249400" y="2237533"/>
            <a:ext cx="1165285" cy="469400"/>
          </a:xfrm>
          <a:prstGeom prst="rect">
            <a:avLst/>
          </a:prstGeom>
          <a:solidFill>
            <a:schemeClr val="tx2">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lnSpc>
                <a:spcPct val="90000"/>
              </a:lnSpc>
            </a:pPr>
            <a:r>
              <a:rPr lang="en-US" altLang="ko-KR" sz="1080" dirty="0">
                <a:solidFill>
                  <a:schemeClr val="bg1"/>
                </a:solidFill>
                <a:latin typeface="+mj-lt"/>
              </a:rPr>
              <a:t>Connectivity,  Security and edge analytics</a:t>
            </a:r>
          </a:p>
        </p:txBody>
      </p:sp>
      <p:sp>
        <p:nvSpPr>
          <p:cNvPr id="54" name="이등변 삼각형 101"/>
          <p:cNvSpPr/>
          <p:nvPr/>
        </p:nvSpPr>
        <p:spPr>
          <a:xfrm rot="16200000">
            <a:off x="7092095" y="2630591"/>
            <a:ext cx="238224" cy="128856"/>
          </a:xfrm>
          <a:prstGeom prs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80"/>
          </a:p>
        </p:txBody>
      </p:sp>
      <p:sp>
        <p:nvSpPr>
          <p:cNvPr id="3" name="Right Brace 2"/>
          <p:cNvSpPr/>
          <p:nvPr/>
        </p:nvSpPr>
        <p:spPr>
          <a:xfrm>
            <a:off x="8611200" y="1925832"/>
            <a:ext cx="122400" cy="78715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 name="TextBox 3"/>
          <p:cNvSpPr txBox="1"/>
          <p:nvPr/>
        </p:nvSpPr>
        <p:spPr>
          <a:xfrm rot="16200000">
            <a:off x="8723982" y="2177883"/>
            <a:ext cx="466794" cy="276999"/>
          </a:xfrm>
          <a:prstGeom prst="rect">
            <a:avLst/>
          </a:prstGeom>
          <a:noFill/>
        </p:spPr>
        <p:txBody>
          <a:bodyPr wrap="none" rtlCol="0">
            <a:spAutoFit/>
          </a:bodyPr>
          <a:lstStyle/>
          <a:p>
            <a:r>
              <a:rPr lang="en-GB" sz="1200" b="1" dirty="0"/>
              <a:t>IBM</a:t>
            </a:r>
          </a:p>
        </p:txBody>
      </p:sp>
      <p:sp>
        <p:nvSpPr>
          <p:cNvPr id="5" name="Right Brace 4"/>
          <p:cNvSpPr/>
          <p:nvPr/>
        </p:nvSpPr>
        <p:spPr>
          <a:xfrm>
            <a:off x="8571875" y="4164823"/>
            <a:ext cx="141017" cy="958958"/>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1" name="TextBox 50"/>
          <p:cNvSpPr txBox="1"/>
          <p:nvPr/>
        </p:nvSpPr>
        <p:spPr>
          <a:xfrm rot="16200000">
            <a:off x="8489937" y="4513467"/>
            <a:ext cx="806631" cy="276999"/>
          </a:xfrm>
          <a:prstGeom prst="rect">
            <a:avLst/>
          </a:prstGeom>
          <a:noFill/>
        </p:spPr>
        <p:txBody>
          <a:bodyPr wrap="none" rtlCol="0">
            <a:spAutoFit/>
          </a:bodyPr>
          <a:lstStyle/>
          <a:p>
            <a:r>
              <a:rPr lang="en-GB" sz="1200" b="1" dirty="0"/>
              <a:t>Partners</a:t>
            </a:r>
          </a:p>
        </p:txBody>
      </p:sp>
    </p:spTree>
    <p:extLst>
      <p:ext uri="{BB962C8B-B14F-4D97-AF65-F5344CB8AC3E}">
        <p14:creationId xmlns:p14="http://schemas.microsoft.com/office/powerpoint/2010/main" val="42381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CEB0793C-EFC7-3E4A-82EE-081CFF1232E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78533" y="3703344"/>
            <a:ext cx="1254127" cy="936415"/>
          </a:xfrm>
          <a:prstGeom prst="rect">
            <a:avLst/>
          </a:prstGeom>
        </p:spPr>
      </p:pic>
      <p:sp>
        <p:nvSpPr>
          <p:cNvPr id="86" name="Rectangle 85">
            <a:extLst>
              <a:ext uri="{FF2B5EF4-FFF2-40B4-BE49-F238E27FC236}">
                <a16:creationId xmlns:a16="http://schemas.microsoft.com/office/drawing/2014/main" id="{F4C42D26-BA4C-E744-8FFA-3492714DB843}"/>
              </a:ext>
            </a:extLst>
          </p:cNvPr>
          <p:cNvSpPr/>
          <p:nvPr/>
        </p:nvSpPr>
        <p:spPr>
          <a:xfrm>
            <a:off x="6954952" y="2424452"/>
            <a:ext cx="1281931" cy="2710884"/>
          </a:xfrm>
          <a:prstGeom prst="rect">
            <a:avLst/>
          </a:prstGeom>
          <a:ln>
            <a:solidFill>
              <a:schemeClr val="bg1">
                <a:lumMod val="40000"/>
                <a:lumOff val="60000"/>
              </a:schemeClr>
            </a:solidFill>
          </a:ln>
        </p:spPr>
        <p:txBody>
          <a:bodyPr wrap="square" lIns="0" tIns="0" rIns="0" bIns="0" rtlCol="0" anchor="ctr">
            <a:noAutofit/>
          </a:bodyPr>
          <a:lstStyle/>
          <a:p>
            <a:pPr algn="ctr"/>
            <a:endParaRPr lang="en-US" sz="1200" dirty="0" err="1">
              <a:solidFill>
                <a:schemeClr val="bg1"/>
              </a:solidFill>
              <a:latin typeface="Arial"/>
              <a:cs typeface="Arial"/>
            </a:endParaRPr>
          </a:p>
        </p:txBody>
      </p:sp>
      <p:sp>
        <p:nvSpPr>
          <p:cNvPr id="77" name="Rectangle 76">
            <a:extLst>
              <a:ext uri="{FF2B5EF4-FFF2-40B4-BE49-F238E27FC236}">
                <a16:creationId xmlns:a16="http://schemas.microsoft.com/office/drawing/2014/main" id="{6E2239FA-9DE4-E64D-B8C1-412BBA75B081}"/>
              </a:ext>
            </a:extLst>
          </p:cNvPr>
          <p:cNvSpPr/>
          <p:nvPr/>
        </p:nvSpPr>
        <p:spPr>
          <a:xfrm>
            <a:off x="5607845" y="2424452"/>
            <a:ext cx="1287925" cy="2710884"/>
          </a:xfrm>
          <a:prstGeom prst="rect">
            <a:avLst/>
          </a:prstGeom>
          <a:ln>
            <a:solidFill>
              <a:schemeClr val="bg1">
                <a:lumMod val="40000"/>
                <a:lumOff val="60000"/>
              </a:schemeClr>
            </a:solidFill>
          </a:ln>
        </p:spPr>
        <p:txBody>
          <a:bodyPr wrap="square" lIns="0" tIns="0" rIns="0" bIns="0" rtlCol="0" anchor="ctr">
            <a:noAutofit/>
          </a:bodyPr>
          <a:lstStyle/>
          <a:p>
            <a:pPr algn="ctr"/>
            <a:endParaRPr lang="en-US" sz="1200" dirty="0" err="1">
              <a:solidFill>
                <a:schemeClr val="bg1"/>
              </a:solidFill>
              <a:latin typeface="Arial"/>
              <a:cs typeface="Arial"/>
            </a:endParaRPr>
          </a:p>
        </p:txBody>
      </p:sp>
      <p:sp>
        <p:nvSpPr>
          <p:cNvPr id="76" name="Rectangle 75">
            <a:extLst>
              <a:ext uri="{FF2B5EF4-FFF2-40B4-BE49-F238E27FC236}">
                <a16:creationId xmlns:a16="http://schemas.microsoft.com/office/drawing/2014/main" id="{4B1C55F5-E92E-2148-A5F4-75231058C88A}"/>
              </a:ext>
            </a:extLst>
          </p:cNvPr>
          <p:cNvSpPr/>
          <p:nvPr/>
        </p:nvSpPr>
        <p:spPr>
          <a:xfrm>
            <a:off x="4268902" y="2424452"/>
            <a:ext cx="1279594" cy="2710884"/>
          </a:xfrm>
          <a:prstGeom prst="rect">
            <a:avLst/>
          </a:prstGeom>
          <a:ln>
            <a:solidFill>
              <a:schemeClr val="bg1">
                <a:lumMod val="40000"/>
                <a:lumOff val="60000"/>
              </a:schemeClr>
            </a:solidFill>
          </a:ln>
        </p:spPr>
        <p:txBody>
          <a:bodyPr wrap="square" lIns="0" tIns="0" rIns="0" bIns="0" rtlCol="0" anchor="ctr">
            <a:noAutofit/>
          </a:bodyPr>
          <a:lstStyle/>
          <a:p>
            <a:pPr algn="ctr"/>
            <a:endParaRPr lang="en-US" sz="1200" dirty="0" err="1">
              <a:solidFill>
                <a:schemeClr val="bg1"/>
              </a:solidFill>
              <a:latin typeface="Arial"/>
              <a:cs typeface="Arial"/>
            </a:endParaRPr>
          </a:p>
        </p:txBody>
      </p:sp>
      <p:sp>
        <p:nvSpPr>
          <p:cNvPr id="75" name="Rectangle 74">
            <a:extLst>
              <a:ext uri="{FF2B5EF4-FFF2-40B4-BE49-F238E27FC236}">
                <a16:creationId xmlns:a16="http://schemas.microsoft.com/office/drawing/2014/main" id="{04372531-D743-ED40-BBCF-F99FCBAA47EE}"/>
              </a:ext>
            </a:extLst>
          </p:cNvPr>
          <p:cNvSpPr/>
          <p:nvPr/>
        </p:nvSpPr>
        <p:spPr>
          <a:xfrm>
            <a:off x="2921794" y="2424452"/>
            <a:ext cx="1290840" cy="2710884"/>
          </a:xfrm>
          <a:prstGeom prst="rect">
            <a:avLst/>
          </a:prstGeom>
          <a:ln>
            <a:solidFill>
              <a:schemeClr val="bg1">
                <a:lumMod val="40000"/>
                <a:lumOff val="60000"/>
              </a:schemeClr>
            </a:solidFill>
          </a:ln>
        </p:spPr>
        <p:txBody>
          <a:bodyPr wrap="square" lIns="0" tIns="0" rIns="0" bIns="0" rtlCol="0" anchor="ctr">
            <a:noAutofit/>
          </a:bodyPr>
          <a:lstStyle/>
          <a:p>
            <a:pPr algn="ctr"/>
            <a:endParaRPr lang="en-US" sz="1200" dirty="0" err="1">
              <a:solidFill>
                <a:schemeClr val="bg1"/>
              </a:solidFill>
              <a:latin typeface="Arial"/>
              <a:cs typeface="Arial"/>
            </a:endParaRPr>
          </a:p>
        </p:txBody>
      </p:sp>
      <p:sp>
        <p:nvSpPr>
          <p:cNvPr id="74" name="Rectangle 73">
            <a:extLst>
              <a:ext uri="{FF2B5EF4-FFF2-40B4-BE49-F238E27FC236}">
                <a16:creationId xmlns:a16="http://schemas.microsoft.com/office/drawing/2014/main" id="{7BA607FF-9199-CA4F-91B6-B531A1EF4796}"/>
              </a:ext>
            </a:extLst>
          </p:cNvPr>
          <p:cNvSpPr/>
          <p:nvPr/>
        </p:nvSpPr>
        <p:spPr>
          <a:xfrm>
            <a:off x="1582851" y="2424452"/>
            <a:ext cx="1285810" cy="2710884"/>
          </a:xfrm>
          <a:prstGeom prst="rect">
            <a:avLst/>
          </a:prstGeom>
          <a:ln>
            <a:solidFill>
              <a:schemeClr val="bg1">
                <a:lumMod val="40000"/>
                <a:lumOff val="60000"/>
              </a:schemeClr>
            </a:solidFill>
          </a:ln>
        </p:spPr>
        <p:txBody>
          <a:bodyPr wrap="square" lIns="0" tIns="0" rIns="0" bIns="0" rtlCol="0" anchor="ctr">
            <a:noAutofit/>
          </a:bodyPr>
          <a:lstStyle/>
          <a:p>
            <a:pPr algn="ctr"/>
            <a:endParaRPr lang="en-US" sz="1200" dirty="0" err="1">
              <a:solidFill>
                <a:schemeClr val="bg1"/>
              </a:solidFill>
              <a:latin typeface="Arial"/>
              <a:cs typeface="Arial"/>
            </a:endParaRPr>
          </a:p>
        </p:txBody>
      </p:sp>
      <p:sp>
        <p:nvSpPr>
          <p:cNvPr id="73" name="Rectangle 72">
            <a:extLst>
              <a:ext uri="{FF2B5EF4-FFF2-40B4-BE49-F238E27FC236}">
                <a16:creationId xmlns:a16="http://schemas.microsoft.com/office/drawing/2014/main" id="{B06103D8-93F7-0847-AF7F-E6DFE6E6D5F2}"/>
              </a:ext>
            </a:extLst>
          </p:cNvPr>
          <p:cNvSpPr/>
          <p:nvPr/>
        </p:nvSpPr>
        <p:spPr>
          <a:xfrm>
            <a:off x="238838" y="2424452"/>
            <a:ext cx="1290881" cy="2710884"/>
          </a:xfrm>
          <a:prstGeom prst="rect">
            <a:avLst/>
          </a:prstGeom>
          <a:ln>
            <a:solidFill>
              <a:schemeClr val="bg1">
                <a:lumMod val="40000"/>
                <a:lumOff val="60000"/>
              </a:schemeClr>
            </a:solidFill>
          </a:ln>
        </p:spPr>
        <p:txBody>
          <a:bodyPr wrap="square" lIns="0" tIns="0" rIns="0" bIns="0" rtlCol="0" anchor="ctr">
            <a:noAutofit/>
          </a:bodyPr>
          <a:lstStyle/>
          <a:p>
            <a:pPr algn="ctr"/>
            <a:endParaRPr lang="en-US" sz="1200" dirty="0" err="1">
              <a:solidFill>
                <a:schemeClr val="bg1"/>
              </a:solidFill>
              <a:latin typeface="Arial"/>
              <a:cs typeface="Arial"/>
            </a:endParaRPr>
          </a:p>
        </p:txBody>
      </p:sp>
      <p:sp>
        <p:nvSpPr>
          <p:cNvPr id="12" name="Rectangle 11">
            <a:extLst>
              <a:ext uri="{FF2B5EF4-FFF2-40B4-BE49-F238E27FC236}">
                <a16:creationId xmlns:a16="http://schemas.microsoft.com/office/drawing/2014/main" id="{5EE802B4-7D6E-EB4A-9DCE-4C1847491534}"/>
              </a:ext>
            </a:extLst>
          </p:cNvPr>
          <p:cNvSpPr/>
          <p:nvPr/>
        </p:nvSpPr>
        <p:spPr>
          <a:xfrm>
            <a:off x="239636" y="1984158"/>
            <a:ext cx="1291955" cy="566963"/>
          </a:xfrm>
          <a:prstGeom prst="rect">
            <a:avLst/>
          </a:prstGeom>
          <a:solidFill>
            <a:srgbClr val="0070C0"/>
          </a:solidFill>
        </p:spPr>
        <p:txBody>
          <a:bodyPr wrap="square" lIns="0" tIns="0" rIns="0" bIns="0" rtlCol="0" anchor="ctr">
            <a:noAutofit/>
          </a:bodyPr>
          <a:lstStyle/>
          <a:p>
            <a:pPr algn="ctr"/>
            <a:endParaRPr lang="en-US" sz="1200" dirty="0" err="1">
              <a:solidFill>
                <a:schemeClr val="bg1"/>
              </a:solidFill>
              <a:latin typeface="Arial"/>
              <a:cs typeface="Arial"/>
            </a:endParaRPr>
          </a:p>
        </p:txBody>
      </p:sp>
      <p:sp>
        <p:nvSpPr>
          <p:cNvPr id="64" name="Rectangle 63">
            <a:extLst>
              <a:ext uri="{FF2B5EF4-FFF2-40B4-BE49-F238E27FC236}">
                <a16:creationId xmlns:a16="http://schemas.microsoft.com/office/drawing/2014/main" id="{C8E2A55E-E4A7-DA4E-BA5F-45A14684CD7A}"/>
              </a:ext>
            </a:extLst>
          </p:cNvPr>
          <p:cNvSpPr/>
          <p:nvPr/>
        </p:nvSpPr>
        <p:spPr>
          <a:xfrm>
            <a:off x="1582667" y="1984158"/>
            <a:ext cx="1291955" cy="566963"/>
          </a:xfrm>
          <a:prstGeom prst="rect">
            <a:avLst/>
          </a:prstGeom>
          <a:solidFill>
            <a:srgbClr val="0070C0"/>
          </a:solidFill>
        </p:spPr>
        <p:txBody>
          <a:bodyPr wrap="square" lIns="0" tIns="0" rIns="0" bIns="0" rtlCol="0" anchor="ctr">
            <a:noAutofit/>
          </a:bodyPr>
          <a:lstStyle/>
          <a:p>
            <a:pPr algn="ctr"/>
            <a:endParaRPr lang="en-US" sz="1200" dirty="0" err="1">
              <a:solidFill>
                <a:schemeClr val="bg1"/>
              </a:solidFill>
              <a:latin typeface="Arial"/>
              <a:cs typeface="Arial"/>
            </a:endParaRPr>
          </a:p>
        </p:txBody>
      </p:sp>
      <p:sp>
        <p:nvSpPr>
          <p:cNvPr id="69" name="Rectangle 68">
            <a:extLst>
              <a:ext uri="{FF2B5EF4-FFF2-40B4-BE49-F238E27FC236}">
                <a16:creationId xmlns:a16="http://schemas.microsoft.com/office/drawing/2014/main" id="{57ACAA63-B023-D54E-8509-46DBB56E95FE}"/>
              </a:ext>
            </a:extLst>
          </p:cNvPr>
          <p:cNvSpPr/>
          <p:nvPr/>
        </p:nvSpPr>
        <p:spPr>
          <a:xfrm>
            <a:off x="2925698" y="1984158"/>
            <a:ext cx="1291955" cy="566963"/>
          </a:xfrm>
          <a:prstGeom prst="rect">
            <a:avLst/>
          </a:prstGeom>
          <a:solidFill>
            <a:srgbClr val="0070C0"/>
          </a:solidFill>
        </p:spPr>
        <p:txBody>
          <a:bodyPr wrap="square" lIns="0" tIns="0" rIns="0" bIns="0" rtlCol="0" anchor="ctr">
            <a:noAutofit/>
          </a:bodyPr>
          <a:lstStyle/>
          <a:p>
            <a:pPr algn="ctr"/>
            <a:endParaRPr lang="en-US" sz="1200" dirty="0" err="1">
              <a:solidFill>
                <a:schemeClr val="bg1"/>
              </a:solidFill>
              <a:latin typeface="Arial"/>
              <a:cs typeface="Arial"/>
            </a:endParaRPr>
          </a:p>
        </p:txBody>
      </p:sp>
      <p:sp>
        <p:nvSpPr>
          <p:cNvPr id="70" name="Rectangle 69">
            <a:extLst>
              <a:ext uri="{FF2B5EF4-FFF2-40B4-BE49-F238E27FC236}">
                <a16:creationId xmlns:a16="http://schemas.microsoft.com/office/drawing/2014/main" id="{51377263-C3F9-EF4A-BEE5-22897DC8AE81}"/>
              </a:ext>
            </a:extLst>
          </p:cNvPr>
          <p:cNvSpPr/>
          <p:nvPr/>
        </p:nvSpPr>
        <p:spPr>
          <a:xfrm>
            <a:off x="4268729" y="1984158"/>
            <a:ext cx="1291955" cy="566963"/>
          </a:xfrm>
          <a:prstGeom prst="rect">
            <a:avLst/>
          </a:prstGeom>
          <a:solidFill>
            <a:srgbClr val="0070C0"/>
          </a:solidFill>
        </p:spPr>
        <p:txBody>
          <a:bodyPr wrap="square" lIns="0" tIns="0" rIns="0" bIns="0" rtlCol="0" anchor="ctr">
            <a:noAutofit/>
          </a:bodyPr>
          <a:lstStyle/>
          <a:p>
            <a:pPr algn="ctr"/>
            <a:endParaRPr lang="en-US" sz="1200" dirty="0" err="1">
              <a:solidFill>
                <a:schemeClr val="bg1"/>
              </a:solidFill>
              <a:latin typeface="Arial"/>
              <a:cs typeface="Arial"/>
            </a:endParaRPr>
          </a:p>
        </p:txBody>
      </p:sp>
      <p:sp>
        <p:nvSpPr>
          <p:cNvPr id="71" name="Rectangle 70">
            <a:extLst>
              <a:ext uri="{FF2B5EF4-FFF2-40B4-BE49-F238E27FC236}">
                <a16:creationId xmlns:a16="http://schemas.microsoft.com/office/drawing/2014/main" id="{671F2D77-7A64-684D-9908-EEDD239BDF1B}"/>
              </a:ext>
            </a:extLst>
          </p:cNvPr>
          <p:cNvSpPr/>
          <p:nvPr/>
        </p:nvSpPr>
        <p:spPr>
          <a:xfrm>
            <a:off x="5611760" y="1984158"/>
            <a:ext cx="1291955" cy="566963"/>
          </a:xfrm>
          <a:prstGeom prst="rect">
            <a:avLst/>
          </a:prstGeom>
          <a:solidFill>
            <a:srgbClr val="0070C0"/>
          </a:solidFill>
        </p:spPr>
        <p:txBody>
          <a:bodyPr wrap="square" lIns="0" tIns="0" rIns="0" bIns="0" rtlCol="0" anchor="ctr">
            <a:noAutofit/>
          </a:bodyPr>
          <a:lstStyle/>
          <a:p>
            <a:pPr algn="ctr"/>
            <a:endParaRPr lang="en-US" sz="1200" dirty="0" err="1">
              <a:solidFill>
                <a:schemeClr val="bg1"/>
              </a:solidFill>
              <a:latin typeface="Arial"/>
              <a:cs typeface="Arial"/>
            </a:endParaRPr>
          </a:p>
        </p:txBody>
      </p:sp>
      <p:sp>
        <p:nvSpPr>
          <p:cNvPr id="72" name="Rectangle 71">
            <a:extLst>
              <a:ext uri="{FF2B5EF4-FFF2-40B4-BE49-F238E27FC236}">
                <a16:creationId xmlns:a16="http://schemas.microsoft.com/office/drawing/2014/main" id="{6F2F9FCD-E0FC-6042-8C7A-A7ED5F461F56}"/>
              </a:ext>
            </a:extLst>
          </p:cNvPr>
          <p:cNvSpPr/>
          <p:nvPr/>
        </p:nvSpPr>
        <p:spPr>
          <a:xfrm>
            <a:off x="6956020" y="1984158"/>
            <a:ext cx="1291955" cy="566963"/>
          </a:xfrm>
          <a:prstGeom prst="rect">
            <a:avLst/>
          </a:prstGeom>
          <a:solidFill>
            <a:srgbClr val="0070C0"/>
          </a:solidFill>
        </p:spPr>
        <p:txBody>
          <a:bodyPr wrap="square" lIns="0" tIns="0" rIns="0" bIns="0" rtlCol="0" anchor="ctr">
            <a:noAutofit/>
          </a:bodyPr>
          <a:lstStyle/>
          <a:p>
            <a:pPr algn="ctr"/>
            <a:endParaRPr lang="en-US" sz="1200" dirty="0" err="1">
              <a:solidFill>
                <a:schemeClr val="bg1"/>
              </a:solidFill>
              <a:latin typeface="Arial"/>
              <a:cs typeface="Arial"/>
            </a:endParaRPr>
          </a:p>
        </p:txBody>
      </p:sp>
      <p:sp>
        <p:nvSpPr>
          <p:cNvPr id="10" name="직사각형 79"/>
          <p:cNvSpPr/>
          <p:nvPr/>
        </p:nvSpPr>
        <p:spPr>
          <a:xfrm>
            <a:off x="266899" y="2636879"/>
            <a:ext cx="1250256" cy="329108"/>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81000" rIns="0" bIns="0" rtlCol="0" anchor="t" anchorCtr="0"/>
          <a:lstStyle/>
          <a:p>
            <a:pPr algn="ctr" defTabSz="457189">
              <a:lnSpc>
                <a:spcPts val="1620"/>
              </a:lnSpc>
            </a:pPr>
            <a:r>
              <a:rPr lang="en-US" altLang="ko-KR" sz="1200" b="1" dirty="0">
                <a:solidFill>
                  <a:srgbClr val="00B4A0"/>
                </a:solidFill>
                <a:latin typeface="IBM Plex Sans" panose="020B0503050203000203" pitchFamily="34" charset="77"/>
              </a:rPr>
              <a:t>Silicon</a:t>
            </a:r>
            <a:endParaRPr lang="en-US" altLang="ko-KR" sz="1000" b="1" dirty="0">
              <a:solidFill>
                <a:srgbClr val="00B4A0"/>
              </a:solidFill>
              <a:latin typeface="IBM Plex Sans" panose="020B0503050203000203" pitchFamily="34" charset="77"/>
            </a:endParaRPr>
          </a:p>
        </p:txBody>
      </p:sp>
      <p:pic>
        <p:nvPicPr>
          <p:cNvPr id="11" name="그림 8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4794" y="3035321"/>
            <a:ext cx="607267" cy="597572"/>
          </a:xfrm>
          <a:prstGeom prst="rect">
            <a:avLst/>
          </a:prstGeom>
        </p:spPr>
      </p:pic>
      <p:sp>
        <p:nvSpPr>
          <p:cNvPr id="15" name="직사각형 86"/>
          <p:cNvSpPr/>
          <p:nvPr/>
        </p:nvSpPr>
        <p:spPr>
          <a:xfrm>
            <a:off x="1606662" y="2637146"/>
            <a:ext cx="1250256" cy="32857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81000" rIns="0" bIns="0" rtlCol="0" anchor="t" anchorCtr="0"/>
          <a:lstStyle/>
          <a:p>
            <a:pPr algn="ctr" defTabSz="457189">
              <a:lnSpc>
                <a:spcPts val="1620"/>
              </a:lnSpc>
            </a:pPr>
            <a:r>
              <a:rPr lang="en-US" altLang="ko-KR" sz="1200" b="1" dirty="0">
                <a:solidFill>
                  <a:srgbClr val="00B4A0"/>
                </a:solidFill>
                <a:latin typeface="IBM Plex Sans" panose="020B0503050203000203" pitchFamily="34" charset="77"/>
              </a:rPr>
              <a:t>IoT Devices     </a:t>
            </a:r>
            <a:endParaRPr lang="en-US" altLang="ko-KR" sz="1000" b="1" dirty="0">
              <a:solidFill>
                <a:srgbClr val="00B4A0"/>
              </a:solidFill>
              <a:latin typeface="IBM Plex Sans" panose="020B0503050203000203" pitchFamily="34" charset="77"/>
            </a:endParaRPr>
          </a:p>
        </p:txBody>
      </p:sp>
      <p:pic>
        <p:nvPicPr>
          <p:cNvPr id="16" name="그림 8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920250" y="3014197"/>
            <a:ext cx="607751" cy="660847"/>
          </a:xfrm>
          <a:prstGeom prst="rect">
            <a:avLst/>
          </a:prstGeom>
        </p:spPr>
      </p:pic>
      <p:sp>
        <p:nvSpPr>
          <p:cNvPr id="19" name="직사각형 98"/>
          <p:cNvSpPr/>
          <p:nvPr/>
        </p:nvSpPr>
        <p:spPr>
          <a:xfrm>
            <a:off x="4291580" y="2645072"/>
            <a:ext cx="1250256" cy="312725"/>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81000" rIns="0" bIns="0" rtlCol="0" anchor="t" anchorCtr="0"/>
          <a:lstStyle/>
          <a:p>
            <a:pPr algn="ctr" defTabSz="457189">
              <a:lnSpc>
                <a:spcPts val="1620"/>
              </a:lnSpc>
            </a:pPr>
            <a:r>
              <a:rPr lang="en-US" altLang="ko-KR" sz="1200" b="1" dirty="0">
                <a:solidFill>
                  <a:srgbClr val="00B4A0"/>
                </a:solidFill>
                <a:latin typeface="IBM Plex Sans" panose="020B0503050203000203" pitchFamily="34" charset="77"/>
              </a:rPr>
              <a:t>Networks</a:t>
            </a:r>
            <a:endParaRPr lang="en-US" altLang="ko-KR" sz="1000" b="1" dirty="0">
              <a:solidFill>
                <a:srgbClr val="00B4A0"/>
              </a:solidFill>
              <a:latin typeface="IBM Plex Sans" panose="020B0503050203000203" pitchFamily="34" charset="77"/>
            </a:endParaRPr>
          </a:p>
        </p:txBody>
      </p:sp>
      <p:pic>
        <p:nvPicPr>
          <p:cNvPr id="20" name="그림 9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611166" y="3022360"/>
            <a:ext cx="610826" cy="628970"/>
          </a:xfrm>
          <a:prstGeom prst="rect">
            <a:avLst/>
          </a:prstGeom>
        </p:spPr>
      </p:pic>
      <p:sp>
        <p:nvSpPr>
          <p:cNvPr id="22" name="직사각형 110"/>
          <p:cNvSpPr/>
          <p:nvPr/>
        </p:nvSpPr>
        <p:spPr>
          <a:xfrm>
            <a:off x="6978413" y="2574081"/>
            <a:ext cx="1275808" cy="542883"/>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81000" rIns="0" bIns="0" rtlCol="0" anchor="t" anchorCtr="0"/>
          <a:lstStyle/>
          <a:p>
            <a:pPr algn="ctr" defTabSz="457189"/>
            <a:r>
              <a:rPr lang="en-US" altLang="ko-KR" sz="1100" b="1" dirty="0">
                <a:solidFill>
                  <a:srgbClr val="00B4A0"/>
                </a:solidFill>
                <a:latin typeface="IBM Plex Sans" panose="020B0503050203000203" pitchFamily="34" charset="77"/>
              </a:rPr>
              <a:t>Solution &amp; Applications</a:t>
            </a:r>
            <a:endParaRPr lang="en-US" altLang="ko-KR" sz="900" b="1" dirty="0">
              <a:solidFill>
                <a:srgbClr val="00B4A0"/>
              </a:solidFill>
              <a:latin typeface="IBM Plex Sans" panose="020B0503050203000203" pitchFamily="34" charset="77"/>
            </a:endParaRPr>
          </a:p>
        </p:txBody>
      </p:sp>
      <p:sp>
        <p:nvSpPr>
          <p:cNvPr id="35" name="직사각형 104"/>
          <p:cNvSpPr/>
          <p:nvPr/>
        </p:nvSpPr>
        <p:spPr>
          <a:xfrm>
            <a:off x="5633747" y="2637146"/>
            <a:ext cx="1250256" cy="32857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81000" rIns="0" bIns="0" rtlCol="0" anchor="t" anchorCtr="0"/>
          <a:lstStyle/>
          <a:p>
            <a:pPr algn="ctr" defTabSz="457189">
              <a:lnSpc>
                <a:spcPts val="1620"/>
              </a:lnSpc>
            </a:pPr>
            <a:r>
              <a:rPr lang="en-US" altLang="ko-KR" sz="1200" b="1" dirty="0">
                <a:solidFill>
                  <a:srgbClr val="00B4A0"/>
                </a:solidFill>
                <a:latin typeface="IBM Plex Sans" panose="020B0503050203000203" pitchFamily="34" charset="77"/>
              </a:rPr>
              <a:t>Cloud</a:t>
            </a:r>
            <a:endParaRPr lang="en-US" altLang="ko-KR" sz="1000" b="1" dirty="0">
              <a:solidFill>
                <a:srgbClr val="00B4A0"/>
              </a:solidFill>
              <a:latin typeface="IBM Plex Sans" panose="020B0503050203000203" pitchFamily="34" charset="77"/>
            </a:endParaRPr>
          </a:p>
        </p:txBody>
      </p:sp>
      <p:pic>
        <p:nvPicPr>
          <p:cNvPr id="44" name="그림 9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268980" y="3043159"/>
            <a:ext cx="612368" cy="627018"/>
          </a:xfrm>
          <a:prstGeom prst="rect">
            <a:avLst/>
          </a:prstGeom>
        </p:spPr>
      </p:pic>
      <p:sp>
        <p:nvSpPr>
          <p:cNvPr id="45" name="직사각형 86"/>
          <p:cNvSpPr/>
          <p:nvPr/>
        </p:nvSpPr>
        <p:spPr>
          <a:xfrm>
            <a:off x="2946963" y="2637146"/>
            <a:ext cx="1250256" cy="32857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81000" rIns="0" bIns="0" rtlCol="0" anchor="t" anchorCtr="0"/>
          <a:lstStyle/>
          <a:p>
            <a:pPr algn="ctr" defTabSz="457189">
              <a:lnSpc>
                <a:spcPts val="1620"/>
              </a:lnSpc>
            </a:pPr>
            <a:r>
              <a:rPr lang="en-US" altLang="ko-KR" sz="1200" b="1" dirty="0">
                <a:solidFill>
                  <a:srgbClr val="00B4A0"/>
                </a:solidFill>
                <a:latin typeface="IBM Plex Sans" panose="020B0503050203000203" pitchFamily="34" charset="77"/>
              </a:rPr>
              <a:t>Gateways</a:t>
            </a:r>
            <a:endParaRPr lang="en-US" altLang="ko-KR" sz="1000" b="1" dirty="0">
              <a:solidFill>
                <a:srgbClr val="00B4A0"/>
              </a:solidFill>
              <a:latin typeface="IBM Plex Sans" panose="020B0503050203000203" pitchFamily="34" charset="77"/>
            </a:endParaRPr>
          </a:p>
        </p:txBody>
      </p:sp>
      <p:sp>
        <p:nvSpPr>
          <p:cNvPr id="52" name="TextBox 51"/>
          <p:cNvSpPr txBox="1"/>
          <p:nvPr/>
        </p:nvSpPr>
        <p:spPr>
          <a:xfrm rot="16200000">
            <a:off x="8492525" y="4468999"/>
            <a:ext cx="736099" cy="276999"/>
          </a:xfrm>
          <a:prstGeom prst="rect">
            <a:avLst/>
          </a:prstGeom>
          <a:noFill/>
          <a:ln>
            <a:noFill/>
          </a:ln>
        </p:spPr>
        <p:txBody>
          <a:bodyPr wrap="none" rtlCol="0">
            <a:spAutoFit/>
          </a:bodyPr>
          <a:lstStyle/>
          <a:p>
            <a:pPr defTabSz="457189"/>
            <a:r>
              <a:rPr lang="en-GB" sz="1200" b="1" dirty="0">
                <a:solidFill>
                  <a:schemeClr val="bg1">
                    <a:lumMod val="75000"/>
                  </a:schemeClr>
                </a:solidFill>
                <a:latin typeface="IBM Plex Sans" panose="020B0503050203000203" pitchFamily="34" charset="77"/>
                <a:ea typeface=""/>
                <a:cs typeface=""/>
              </a:rPr>
              <a:t>Partner</a:t>
            </a:r>
          </a:p>
        </p:txBody>
      </p:sp>
      <p:pic>
        <p:nvPicPr>
          <p:cNvPr id="57" name="그림 1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941720" y="2979308"/>
            <a:ext cx="641100" cy="672023"/>
          </a:xfrm>
          <a:prstGeom prst="rect">
            <a:avLst/>
          </a:prstGeom>
        </p:spPr>
      </p:pic>
      <p:sp>
        <p:nvSpPr>
          <p:cNvPr id="81" name="직사각형 78"/>
          <p:cNvSpPr/>
          <p:nvPr/>
        </p:nvSpPr>
        <p:spPr>
          <a:xfrm>
            <a:off x="247800" y="1933748"/>
            <a:ext cx="1290085" cy="659036"/>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457189"/>
            <a:r>
              <a:rPr lang="en-US" altLang="ko-KR" sz="900" b="1" dirty="0">
                <a:solidFill>
                  <a:srgbClr val="FFFFFF"/>
                </a:solidFill>
                <a:latin typeface="IBM Plex Sans" panose="020B0503050000000000" pitchFamily="34" charset="0"/>
              </a:rPr>
              <a:t>Connectivity &amp;</a:t>
            </a:r>
          </a:p>
          <a:p>
            <a:pPr algn="ctr" defTabSz="457189"/>
            <a:r>
              <a:rPr lang="en-US" altLang="ko-KR" sz="900" b="1" dirty="0">
                <a:solidFill>
                  <a:srgbClr val="FFFFFF"/>
                </a:solidFill>
                <a:latin typeface="IBM Plex Sans" panose="020B0503050000000000" pitchFamily="34" charset="0"/>
              </a:rPr>
              <a:t> security technology</a:t>
            </a:r>
          </a:p>
        </p:txBody>
      </p:sp>
      <p:sp>
        <p:nvSpPr>
          <p:cNvPr id="83" name="직사각형 85"/>
          <p:cNvSpPr/>
          <p:nvPr/>
        </p:nvSpPr>
        <p:spPr>
          <a:xfrm>
            <a:off x="1585813" y="1927525"/>
            <a:ext cx="1279640" cy="665259"/>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457189"/>
            <a:r>
              <a:rPr lang="en-US" altLang="ko-KR" sz="900" b="1" dirty="0">
                <a:solidFill>
                  <a:srgbClr val="FFFFFF"/>
                </a:solidFill>
                <a:latin typeface="IBM Plex Sans" panose="020B0503050000000000" pitchFamily="34" charset="0"/>
                <a:cs typeface="Arial" panose="020B0604020202020204" pitchFamily="34" charset="0"/>
              </a:rPr>
              <a:t>Connectivity &amp;</a:t>
            </a:r>
          </a:p>
          <a:p>
            <a:pPr algn="ctr" defTabSz="457189"/>
            <a:r>
              <a:rPr lang="en-US" altLang="ko-KR" sz="900" b="1" dirty="0">
                <a:solidFill>
                  <a:srgbClr val="FFFFFF"/>
                </a:solidFill>
                <a:latin typeface="IBM Plex Sans" panose="020B0503050000000000" pitchFamily="34" charset="0"/>
                <a:cs typeface="Arial" panose="020B0604020202020204" pitchFamily="34" charset="0"/>
              </a:rPr>
              <a:t> security technology</a:t>
            </a:r>
          </a:p>
        </p:txBody>
      </p:sp>
      <p:sp>
        <p:nvSpPr>
          <p:cNvPr id="84" name="직사각형 97"/>
          <p:cNvSpPr/>
          <p:nvPr/>
        </p:nvSpPr>
        <p:spPr>
          <a:xfrm>
            <a:off x="4271876" y="1933748"/>
            <a:ext cx="1291955" cy="666358"/>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457189"/>
            <a:r>
              <a:rPr lang="en-US" altLang="ko-KR" sz="900" b="1" dirty="0">
                <a:solidFill>
                  <a:srgbClr val="FFFFFF"/>
                </a:solidFill>
                <a:latin typeface="IBM Plex Sans" panose="020B0503050000000000" pitchFamily="34" charset="0"/>
              </a:rPr>
              <a:t>Relationships </a:t>
            </a:r>
          </a:p>
          <a:p>
            <a:pPr algn="ctr" defTabSz="457189"/>
            <a:r>
              <a:rPr lang="en-US" altLang="ko-KR" sz="900" b="1" dirty="0">
                <a:solidFill>
                  <a:srgbClr val="FFFFFF"/>
                </a:solidFill>
                <a:latin typeface="IBM Plex Sans" panose="020B0503050000000000" pitchFamily="34" charset="0"/>
              </a:rPr>
              <a:t>&amp; reach</a:t>
            </a:r>
          </a:p>
        </p:txBody>
      </p:sp>
      <p:sp>
        <p:nvSpPr>
          <p:cNvPr id="85" name="직사각형 109"/>
          <p:cNvSpPr/>
          <p:nvPr/>
        </p:nvSpPr>
        <p:spPr>
          <a:xfrm>
            <a:off x="6925281" y="1933749"/>
            <a:ext cx="1290037" cy="666357"/>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81000" tIns="0" rIns="0" bIns="0" rtlCol="0" anchor="ctr" anchorCtr="0"/>
          <a:lstStyle/>
          <a:p>
            <a:pPr algn="ctr" defTabSz="457189"/>
            <a:r>
              <a:rPr lang="en-US" altLang="ko-KR" sz="900" b="1" dirty="0">
                <a:solidFill>
                  <a:srgbClr val="FFFFFF"/>
                </a:solidFill>
                <a:latin typeface="IBM Plex Sans" panose="020B0503050000000000" pitchFamily="34" charset="0"/>
              </a:rPr>
              <a:t>IBM IoT industry solutions </a:t>
            </a:r>
          </a:p>
        </p:txBody>
      </p:sp>
      <p:sp>
        <p:nvSpPr>
          <p:cNvPr id="88" name="직사각형 103"/>
          <p:cNvSpPr/>
          <p:nvPr/>
        </p:nvSpPr>
        <p:spPr>
          <a:xfrm>
            <a:off x="5594564" y="1933749"/>
            <a:ext cx="1279641" cy="666357"/>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64800" tIns="0" rIns="0" bIns="0" rtlCol="0" anchor="ctr" anchorCtr="0"/>
          <a:lstStyle/>
          <a:p>
            <a:pPr algn="ctr" defTabSz="457189"/>
            <a:r>
              <a:rPr lang="en-US" altLang="ko-KR" sz="900" b="1" dirty="0">
                <a:solidFill>
                  <a:srgbClr val="FFFFFF"/>
                </a:solidFill>
                <a:latin typeface="IBM Plex Sans" panose="020B0503050000000000" pitchFamily="34" charset="0"/>
              </a:rPr>
              <a:t>IBM Cloud </a:t>
            </a:r>
          </a:p>
          <a:p>
            <a:pPr algn="ctr" defTabSz="457189"/>
            <a:r>
              <a:rPr lang="en-US" altLang="ko-KR" sz="900" b="1" dirty="0">
                <a:solidFill>
                  <a:srgbClr val="FFFFFF"/>
                </a:solidFill>
                <a:latin typeface="IBM Plex Sans" panose="020B0503050000000000" pitchFamily="34" charset="0"/>
              </a:rPr>
              <a:t>&amp; IoT Platform</a:t>
            </a:r>
          </a:p>
        </p:txBody>
      </p:sp>
      <p:sp>
        <p:nvSpPr>
          <p:cNvPr id="89" name="직사각형 85"/>
          <p:cNvSpPr/>
          <p:nvPr/>
        </p:nvSpPr>
        <p:spPr>
          <a:xfrm>
            <a:off x="2925698" y="1933749"/>
            <a:ext cx="1286937" cy="659035"/>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defTabSz="457189"/>
            <a:r>
              <a:rPr lang="en-US" altLang="ko-KR" sz="900" b="1" dirty="0">
                <a:solidFill>
                  <a:srgbClr val="FFFFFF"/>
                </a:solidFill>
                <a:latin typeface="IBM Plex Sans" panose="020B0503050000000000" pitchFamily="34" charset="0"/>
                <a:cs typeface="Arial" panose="020B0604020202020204" pitchFamily="34" charset="0"/>
              </a:rPr>
              <a:t>Connectivity, security </a:t>
            </a:r>
          </a:p>
          <a:p>
            <a:pPr algn="ctr" defTabSz="457189"/>
            <a:r>
              <a:rPr lang="en-US" altLang="ko-KR" sz="900" b="1" dirty="0">
                <a:solidFill>
                  <a:srgbClr val="FFFFFF"/>
                </a:solidFill>
                <a:latin typeface="IBM Plex Sans" panose="020B0503050000000000" pitchFamily="34" charset="0"/>
                <a:cs typeface="Arial" panose="020B0604020202020204" pitchFamily="34" charset="0"/>
              </a:rPr>
              <a:t>&amp; edge analytics</a:t>
            </a:r>
          </a:p>
        </p:txBody>
      </p:sp>
      <p:sp>
        <p:nvSpPr>
          <p:cNvPr id="91" name="Right Brace 90"/>
          <p:cNvSpPr/>
          <p:nvPr/>
        </p:nvSpPr>
        <p:spPr>
          <a:xfrm>
            <a:off x="8431480" y="1956646"/>
            <a:ext cx="234501" cy="594475"/>
          </a:xfrm>
          <a:prstGeom prst="rightBrace">
            <a:avLst/>
          </a:prstGeom>
          <a:noFill/>
          <a:ln w="9525">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defTabSz="457189"/>
            <a:endParaRPr lang="en-GB" sz="900" dirty="0">
              <a:solidFill>
                <a:schemeClr val="tx1">
                  <a:lumMod val="25000"/>
                  <a:lumOff val="75000"/>
                </a:schemeClr>
              </a:solidFill>
            </a:endParaRPr>
          </a:p>
        </p:txBody>
      </p:sp>
      <p:sp>
        <p:nvSpPr>
          <p:cNvPr id="92" name="TextBox 91"/>
          <p:cNvSpPr txBox="1"/>
          <p:nvPr/>
        </p:nvSpPr>
        <p:spPr>
          <a:xfrm rot="16200000">
            <a:off x="8620765" y="2136983"/>
            <a:ext cx="479618" cy="276999"/>
          </a:xfrm>
          <a:prstGeom prst="rect">
            <a:avLst/>
          </a:prstGeom>
          <a:noFill/>
          <a:ln>
            <a:noFill/>
          </a:ln>
        </p:spPr>
        <p:txBody>
          <a:bodyPr wrap="none" rtlCol="0">
            <a:spAutoFit/>
          </a:bodyPr>
          <a:lstStyle/>
          <a:p>
            <a:pPr defTabSz="457189"/>
            <a:r>
              <a:rPr lang="en-GB" sz="1200" b="1" dirty="0">
                <a:solidFill>
                  <a:srgbClr val="464646"/>
                </a:solidFill>
                <a:latin typeface="IBM Plex Sans" panose="020B0503050203000203" pitchFamily="34" charset="77"/>
                <a:ea typeface=""/>
                <a:cs typeface=""/>
              </a:rPr>
              <a:t>IBM</a:t>
            </a:r>
          </a:p>
        </p:txBody>
      </p:sp>
      <p:pic>
        <p:nvPicPr>
          <p:cNvPr id="63" name="Picture 62">
            <a:extLst>
              <a:ext uri="{FF2B5EF4-FFF2-40B4-BE49-F238E27FC236}">
                <a16:creationId xmlns:a16="http://schemas.microsoft.com/office/drawing/2014/main" id="{399796DA-672A-8048-A721-EC2B7D49F0D9}"/>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643019" y="3982938"/>
            <a:ext cx="531361" cy="403979"/>
          </a:xfrm>
          <a:prstGeom prst="rect">
            <a:avLst/>
          </a:prstGeom>
        </p:spPr>
      </p:pic>
      <p:pic>
        <p:nvPicPr>
          <p:cNvPr id="3" name="Picture 2">
            <a:extLst>
              <a:ext uri="{FF2B5EF4-FFF2-40B4-BE49-F238E27FC236}">
                <a16:creationId xmlns:a16="http://schemas.microsoft.com/office/drawing/2014/main" id="{B2C16599-B600-3941-AC65-E419052FA308}"/>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701019" y="3998075"/>
            <a:ext cx="1100179" cy="598471"/>
          </a:xfrm>
          <a:prstGeom prst="rect">
            <a:avLst/>
          </a:prstGeom>
        </p:spPr>
      </p:pic>
      <p:cxnSp>
        <p:nvCxnSpPr>
          <p:cNvPr id="5" name="Straight Arrow Connector 4">
            <a:extLst>
              <a:ext uri="{FF2B5EF4-FFF2-40B4-BE49-F238E27FC236}">
                <a16:creationId xmlns:a16="http://schemas.microsoft.com/office/drawing/2014/main" id="{9E13FBE3-86D2-1944-9173-122FEA819D46}"/>
              </a:ext>
            </a:extLst>
          </p:cNvPr>
          <p:cNvCxnSpPr>
            <a:cxnSpLocks/>
            <a:stCxn id="8" idx="1"/>
          </p:cNvCxnSpPr>
          <p:nvPr/>
        </p:nvCxnSpPr>
        <p:spPr>
          <a:xfrm flipH="1">
            <a:off x="248805" y="5426138"/>
            <a:ext cx="2763472" cy="5009"/>
          </a:xfrm>
          <a:prstGeom prst="straightConnector1">
            <a:avLst/>
          </a:prstGeom>
          <a:ln w="12700">
            <a:solidFill>
              <a:schemeClr val="bg2">
                <a:lumMod val="75000"/>
              </a:schemeClr>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C7D06289-3E17-8248-9338-CD8F5632D545}"/>
              </a:ext>
            </a:extLst>
          </p:cNvPr>
          <p:cNvSpPr txBox="1"/>
          <p:nvPr/>
        </p:nvSpPr>
        <p:spPr>
          <a:xfrm>
            <a:off x="3012277" y="5241471"/>
            <a:ext cx="2471898" cy="369332"/>
          </a:xfrm>
          <a:prstGeom prst="rect">
            <a:avLst/>
          </a:prstGeom>
          <a:noFill/>
        </p:spPr>
        <p:txBody>
          <a:bodyPr wrap="square" rtlCol="0">
            <a:spAutoFit/>
          </a:bodyPr>
          <a:lstStyle/>
          <a:p>
            <a:pPr algn="ctr"/>
            <a:r>
              <a:rPr lang="en-GB" b="1" dirty="0">
                <a:solidFill>
                  <a:schemeClr val="bg1">
                    <a:lumMod val="75000"/>
                  </a:schemeClr>
                </a:solidFill>
                <a:latin typeface="IBM Plex Sans" panose="020B0503050203000203" pitchFamily="34" charset="77"/>
              </a:rPr>
              <a:t>End-end IoT solution</a:t>
            </a:r>
            <a:endParaRPr lang="en-US" dirty="0">
              <a:solidFill>
                <a:schemeClr val="bg1">
                  <a:lumMod val="75000"/>
                </a:schemeClr>
              </a:solidFill>
              <a:latin typeface="IBM Plex Sans" panose="020B0503050203000203" pitchFamily="34" charset="77"/>
            </a:endParaRPr>
          </a:p>
        </p:txBody>
      </p:sp>
      <p:sp>
        <p:nvSpPr>
          <p:cNvPr id="60" name="Right Brace 59">
            <a:extLst>
              <a:ext uri="{FF2B5EF4-FFF2-40B4-BE49-F238E27FC236}">
                <a16:creationId xmlns:a16="http://schemas.microsoft.com/office/drawing/2014/main" id="{23FD791D-2C5F-5F42-88A2-87ADDC27B845}"/>
              </a:ext>
            </a:extLst>
          </p:cNvPr>
          <p:cNvSpPr/>
          <p:nvPr/>
        </p:nvSpPr>
        <p:spPr>
          <a:xfrm>
            <a:off x="8464136" y="4075241"/>
            <a:ext cx="234501" cy="1060095"/>
          </a:xfrm>
          <a:prstGeom prst="rightBrace">
            <a:avLst/>
          </a:prstGeom>
          <a:noFill/>
          <a:ln w="9525">
            <a:solidFill>
              <a:schemeClr val="bg2">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defTabSz="457189"/>
            <a:endParaRPr lang="en-GB" sz="900" dirty="0">
              <a:solidFill>
                <a:schemeClr val="tx1">
                  <a:lumMod val="25000"/>
                  <a:lumOff val="75000"/>
                </a:schemeClr>
              </a:solidFill>
            </a:endParaRPr>
          </a:p>
        </p:txBody>
      </p:sp>
      <p:cxnSp>
        <p:nvCxnSpPr>
          <p:cNvPr id="93" name="Straight Arrow Connector 92">
            <a:extLst>
              <a:ext uri="{FF2B5EF4-FFF2-40B4-BE49-F238E27FC236}">
                <a16:creationId xmlns:a16="http://schemas.microsoft.com/office/drawing/2014/main" id="{CC9D03F1-4C87-684B-BE4D-DF4E12A2319C}"/>
              </a:ext>
            </a:extLst>
          </p:cNvPr>
          <p:cNvCxnSpPr>
            <a:cxnSpLocks/>
            <a:stCxn id="8" idx="3"/>
          </p:cNvCxnSpPr>
          <p:nvPr/>
        </p:nvCxnSpPr>
        <p:spPr>
          <a:xfrm>
            <a:off x="5484176" y="5426137"/>
            <a:ext cx="2146747" cy="0"/>
          </a:xfrm>
          <a:prstGeom prst="straightConnector1">
            <a:avLst/>
          </a:prstGeom>
          <a:ln w="12700">
            <a:solidFill>
              <a:schemeClr val="bg2">
                <a:lumMod val="75000"/>
              </a:schemeClr>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4A5280D4-6A9C-3547-928B-E56E4D52B9A0}"/>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43370" y="4612950"/>
            <a:ext cx="845749" cy="263027"/>
          </a:xfrm>
          <a:prstGeom prst="rect">
            <a:avLst/>
          </a:prstGeom>
        </p:spPr>
      </p:pic>
      <p:pic>
        <p:nvPicPr>
          <p:cNvPr id="21" name="Picture 20">
            <a:extLst>
              <a:ext uri="{FF2B5EF4-FFF2-40B4-BE49-F238E27FC236}">
                <a16:creationId xmlns:a16="http://schemas.microsoft.com/office/drawing/2014/main" id="{F03E56DE-FFE9-714D-9206-ABCC7CA635F9}"/>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65304" y="3982938"/>
            <a:ext cx="546603" cy="546603"/>
          </a:xfrm>
          <a:prstGeom prst="rect">
            <a:avLst/>
          </a:prstGeom>
        </p:spPr>
      </p:pic>
      <p:pic>
        <p:nvPicPr>
          <p:cNvPr id="23" name="Picture 22">
            <a:extLst>
              <a:ext uri="{FF2B5EF4-FFF2-40B4-BE49-F238E27FC236}">
                <a16:creationId xmlns:a16="http://schemas.microsoft.com/office/drawing/2014/main" id="{622808D8-E5CC-534C-A614-5539FCB79560}"/>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759528" y="4341565"/>
            <a:ext cx="920122" cy="162862"/>
          </a:xfrm>
          <a:prstGeom prst="rect">
            <a:avLst/>
          </a:prstGeom>
        </p:spPr>
      </p:pic>
      <p:pic>
        <p:nvPicPr>
          <p:cNvPr id="26" name="Picture 25">
            <a:extLst>
              <a:ext uri="{FF2B5EF4-FFF2-40B4-BE49-F238E27FC236}">
                <a16:creationId xmlns:a16="http://schemas.microsoft.com/office/drawing/2014/main" id="{F965AF41-007F-6446-906B-C34D15E2852C}"/>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3112006" y="4250952"/>
            <a:ext cx="954812" cy="160379"/>
          </a:xfrm>
          <a:prstGeom prst="rect">
            <a:avLst/>
          </a:prstGeom>
        </p:spPr>
      </p:pic>
      <p:pic>
        <p:nvPicPr>
          <p:cNvPr id="27" name="Picture 26">
            <a:extLst>
              <a:ext uri="{FF2B5EF4-FFF2-40B4-BE49-F238E27FC236}">
                <a16:creationId xmlns:a16="http://schemas.microsoft.com/office/drawing/2014/main" id="{031EBBEC-74CF-8549-BD91-3D3C27829C1D}"/>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080078" y="4468143"/>
            <a:ext cx="1006836" cy="244082"/>
          </a:xfrm>
          <a:prstGeom prst="rect">
            <a:avLst/>
          </a:prstGeom>
        </p:spPr>
      </p:pic>
      <p:pic>
        <p:nvPicPr>
          <p:cNvPr id="28" name="Picture 27">
            <a:extLst>
              <a:ext uri="{FF2B5EF4-FFF2-40B4-BE49-F238E27FC236}">
                <a16:creationId xmlns:a16="http://schemas.microsoft.com/office/drawing/2014/main" id="{3B42974E-4919-574E-81B9-36C2FD3DFE34}"/>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232556" y="4717480"/>
            <a:ext cx="702106" cy="372116"/>
          </a:xfrm>
          <a:prstGeom prst="rect">
            <a:avLst/>
          </a:prstGeom>
        </p:spPr>
      </p:pic>
      <p:pic>
        <p:nvPicPr>
          <p:cNvPr id="29" name="Picture 28">
            <a:extLst>
              <a:ext uri="{FF2B5EF4-FFF2-40B4-BE49-F238E27FC236}">
                <a16:creationId xmlns:a16="http://schemas.microsoft.com/office/drawing/2014/main" id="{E373B4F1-B974-414A-A49A-36670C4E3008}"/>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4420375" y="4574279"/>
            <a:ext cx="1003242" cy="412333"/>
          </a:xfrm>
          <a:prstGeom prst="rect">
            <a:avLst/>
          </a:prstGeom>
        </p:spPr>
      </p:pic>
      <p:pic>
        <p:nvPicPr>
          <p:cNvPr id="30" name="Picture 29">
            <a:extLst>
              <a:ext uri="{FF2B5EF4-FFF2-40B4-BE49-F238E27FC236}">
                <a16:creationId xmlns:a16="http://schemas.microsoft.com/office/drawing/2014/main" id="{FF4F5C91-1DBD-B949-A180-F3A7336CECAB}"/>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5847095" y="4461235"/>
            <a:ext cx="821283" cy="638419"/>
          </a:xfrm>
          <a:prstGeom prst="rect">
            <a:avLst/>
          </a:prstGeom>
        </p:spPr>
      </p:pic>
      <p:pic>
        <p:nvPicPr>
          <p:cNvPr id="31" name="Picture 30">
            <a:extLst>
              <a:ext uri="{FF2B5EF4-FFF2-40B4-BE49-F238E27FC236}">
                <a16:creationId xmlns:a16="http://schemas.microsoft.com/office/drawing/2014/main" id="{C82279AA-E33A-BC4D-92F7-4DAA631921A7}"/>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7157850" y="4036749"/>
            <a:ext cx="898079" cy="254157"/>
          </a:xfrm>
          <a:prstGeom prst="rect">
            <a:avLst/>
          </a:prstGeom>
        </p:spPr>
      </p:pic>
      <p:pic>
        <p:nvPicPr>
          <p:cNvPr id="32" name="Picture 31">
            <a:extLst>
              <a:ext uri="{FF2B5EF4-FFF2-40B4-BE49-F238E27FC236}">
                <a16:creationId xmlns:a16="http://schemas.microsoft.com/office/drawing/2014/main" id="{17734252-E6EE-8A4F-BBAD-1881B37A438E}"/>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7137856" y="4429466"/>
            <a:ext cx="918072" cy="204730"/>
          </a:xfrm>
          <a:prstGeom prst="rect">
            <a:avLst/>
          </a:prstGeom>
        </p:spPr>
      </p:pic>
      <p:pic>
        <p:nvPicPr>
          <p:cNvPr id="33" name="Picture 32">
            <a:extLst>
              <a:ext uri="{FF2B5EF4-FFF2-40B4-BE49-F238E27FC236}">
                <a16:creationId xmlns:a16="http://schemas.microsoft.com/office/drawing/2014/main" id="{1CB49BC0-DCEE-D04D-90C4-095C82489549}"/>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7133813" y="4761085"/>
            <a:ext cx="922116" cy="216697"/>
          </a:xfrm>
          <a:prstGeom prst="rect">
            <a:avLst/>
          </a:prstGeom>
        </p:spPr>
      </p:pic>
      <p:cxnSp>
        <p:nvCxnSpPr>
          <p:cNvPr id="36" name="Straight Connector 35">
            <a:extLst>
              <a:ext uri="{FF2B5EF4-FFF2-40B4-BE49-F238E27FC236}">
                <a16:creationId xmlns:a16="http://schemas.microsoft.com/office/drawing/2014/main" id="{A7AE360D-3B61-9145-9B72-A51368C9C31A}"/>
              </a:ext>
            </a:extLst>
          </p:cNvPr>
          <p:cNvCxnSpPr/>
          <p:nvPr/>
        </p:nvCxnSpPr>
        <p:spPr>
          <a:xfrm>
            <a:off x="326571" y="3813407"/>
            <a:ext cx="1085850" cy="0"/>
          </a:xfrm>
          <a:prstGeom prst="line">
            <a:avLst/>
          </a:prstGeom>
          <a:ln w="6350">
            <a:solidFill>
              <a:schemeClr val="tx1">
                <a:lumMod val="25000"/>
                <a:lumOff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2242F78E-B212-C14E-8F2B-208F65CB9619}"/>
              </a:ext>
            </a:extLst>
          </p:cNvPr>
          <p:cNvCxnSpPr/>
          <p:nvPr/>
        </p:nvCxnSpPr>
        <p:spPr>
          <a:xfrm>
            <a:off x="1681842" y="3813407"/>
            <a:ext cx="1085850" cy="0"/>
          </a:xfrm>
          <a:prstGeom prst="line">
            <a:avLst/>
          </a:prstGeom>
          <a:ln w="6350">
            <a:solidFill>
              <a:schemeClr val="tx1">
                <a:lumMod val="25000"/>
                <a:lumOff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1F2B7C0D-B86C-4447-A5D6-0FBD019CCE47}"/>
              </a:ext>
            </a:extLst>
          </p:cNvPr>
          <p:cNvCxnSpPr/>
          <p:nvPr/>
        </p:nvCxnSpPr>
        <p:spPr>
          <a:xfrm>
            <a:off x="3012620" y="3813407"/>
            <a:ext cx="1085850" cy="0"/>
          </a:xfrm>
          <a:prstGeom prst="line">
            <a:avLst/>
          </a:prstGeom>
          <a:ln w="6350">
            <a:solidFill>
              <a:schemeClr val="tx1">
                <a:lumMod val="25000"/>
                <a:lumOff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761A7D4D-AEA3-2546-86DD-65CE1FD69E77}"/>
              </a:ext>
            </a:extLst>
          </p:cNvPr>
          <p:cNvCxnSpPr/>
          <p:nvPr/>
        </p:nvCxnSpPr>
        <p:spPr>
          <a:xfrm>
            <a:off x="4351563" y="3813407"/>
            <a:ext cx="1085850" cy="0"/>
          </a:xfrm>
          <a:prstGeom prst="line">
            <a:avLst/>
          </a:prstGeom>
          <a:ln w="6350">
            <a:solidFill>
              <a:schemeClr val="tx1">
                <a:lumMod val="25000"/>
                <a:lumOff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6C5D44AD-7287-CD42-886F-A0B1ECC55DB0}"/>
              </a:ext>
            </a:extLst>
          </p:cNvPr>
          <p:cNvCxnSpPr/>
          <p:nvPr/>
        </p:nvCxnSpPr>
        <p:spPr>
          <a:xfrm>
            <a:off x="5706834" y="3813407"/>
            <a:ext cx="1085850" cy="0"/>
          </a:xfrm>
          <a:prstGeom prst="line">
            <a:avLst/>
          </a:prstGeom>
          <a:ln w="6350">
            <a:solidFill>
              <a:schemeClr val="tx1">
                <a:lumMod val="25000"/>
                <a:lumOff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F7326596-1DC6-3D4A-AEBA-804F72D6382E}"/>
              </a:ext>
            </a:extLst>
          </p:cNvPr>
          <p:cNvCxnSpPr/>
          <p:nvPr/>
        </p:nvCxnSpPr>
        <p:spPr>
          <a:xfrm>
            <a:off x="7029448" y="3813407"/>
            <a:ext cx="1085850" cy="0"/>
          </a:xfrm>
          <a:prstGeom prst="line">
            <a:avLst/>
          </a:prstGeom>
          <a:ln w="6350">
            <a:solidFill>
              <a:schemeClr val="tx1">
                <a:lumMod val="25000"/>
                <a:lumOff val="75000"/>
              </a:schemeClr>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C303738E-FEB4-0A44-8A64-F32674C17771}"/>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7181730" y="2975323"/>
            <a:ext cx="826283" cy="826283"/>
          </a:xfrm>
          <a:prstGeom prst="rect">
            <a:avLst/>
          </a:prstGeom>
        </p:spPr>
      </p:pic>
      <p:pic>
        <p:nvPicPr>
          <p:cNvPr id="34" name="Picture 33">
            <a:extLst>
              <a:ext uri="{FF2B5EF4-FFF2-40B4-BE49-F238E27FC236}">
                <a16:creationId xmlns:a16="http://schemas.microsoft.com/office/drawing/2014/main" id="{CC3D80B7-04AF-3343-8850-04F85CB71BB6}"/>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787527" y="4099001"/>
            <a:ext cx="689557" cy="274444"/>
          </a:xfrm>
          <a:prstGeom prst="rect">
            <a:avLst/>
          </a:prstGeom>
        </p:spPr>
      </p:pic>
      <p:pic>
        <p:nvPicPr>
          <p:cNvPr id="37" name="Picture 36">
            <a:extLst>
              <a:ext uri="{FF2B5EF4-FFF2-40B4-BE49-F238E27FC236}">
                <a16:creationId xmlns:a16="http://schemas.microsoft.com/office/drawing/2014/main" id="{5065AE41-AD3C-C34F-8524-EF88E5FFE040}"/>
              </a:ext>
            </a:extLst>
          </p:cNvPr>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1867387" y="4802144"/>
            <a:ext cx="676416" cy="268537"/>
          </a:xfrm>
          <a:prstGeom prst="rect">
            <a:avLst/>
          </a:prstGeom>
        </p:spPr>
      </p:pic>
      <p:pic>
        <p:nvPicPr>
          <p:cNvPr id="40" name="Picture 39">
            <a:extLst>
              <a:ext uri="{FF2B5EF4-FFF2-40B4-BE49-F238E27FC236}">
                <a16:creationId xmlns:a16="http://schemas.microsoft.com/office/drawing/2014/main" id="{0946D031-BB8F-6640-B985-A4CF11237550}"/>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1728895" y="4531818"/>
            <a:ext cx="976932" cy="205670"/>
          </a:xfrm>
          <a:prstGeom prst="rect">
            <a:avLst/>
          </a:prstGeom>
        </p:spPr>
      </p:pic>
      <p:pic>
        <p:nvPicPr>
          <p:cNvPr id="41" name="Picture 40">
            <a:extLst>
              <a:ext uri="{FF2B5EF4-FFF2-40B4-BE49-F238E27FC236}">
                <a16:creationId xmlns:a16="http://schemas.microsoft.com/office/drawing/2014/main" id="{B36D6101-FAFA-584F-824A-717BB5EDB200}"/>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3174924" y="3584681"/>
            <a:ext cx="787075" cy="787075"/>
          </a:xfrm>
          <a:prstGeom prst="rect">
            <a:avLst/>
          </a:prstGeom>
        </p:spPr>
      </p:pic>
      <p:pic>
        <p:nvPicPr>
          <p:cNvPr id="42" name="Picture 41">
            <a:extLst>
              <a:ext uri="{FF2B5EF4-FFF2-40B4-BE49-F238E27FC236}">
                <a16:creationId xmlns:a16="http://schemas.microsoft.com/office/drawing/2014/main" id="{35275467-7276-4242-A721-5BA05625C77A}"/>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5867656" y="3906046"/>
            <a:ext cx="764207" cy="202561"/>
          </a:xfrm>
          <a:prstGeom prst="rect">
            <a:avLst/>
          </a:prstGeom>
        </p:spPr>
      </p:pic>
      <p:sp>
        <p:nvSpPr>
          <p:cNvPr id="6" name="Title 5">
            <a:extLst>
              <a:ext uri="{FF2B5EF4-FFF2-40B4-BE49-F238E27FC236}">
                <a16:creationId xmlns:a16="http://schemas.microsoft.com/office/drawing/2014/main" id="{3A7433DB-609C-480C-A316-B40DAF992E08}"/>
              </a:ext>
            </a:extLst>
          </p:cNvPr>
          <p:cNvSpPr>
            <a:spLocks noGrp="1"/>
          </p:cNvSpPr>
          <p:nvPr>
            <p:ph type="title"/>
          </p:nvPr>
        </p:nvSpPr>
        <p:spPr/>
        <p:txBody>
          <a:bodyPr/>
          <a:lstStyle/>
          <a:p>
            <a:r>
              <a:rPr lang="en-US" dirty="0"/>
              <a:t>Watson IoT Partnerships</a:t>
            </a:r>
          </a:p>
        </p:txBody>
      </p:sp>
      <p:sp>
        <p:nvSpPr>
          <p:cNvPr id="4" name="Slide Number Placeholder 3"/>
          <p:cNvSpPr>
            <a:spLocks noGrp="1"/>
          </p:cNvSpPr>
          <p:nvPr>
            <p:ph type="sldNum" sz="quarter" idx="10"/>
          </p:nvPr>
        </p:nvSpPr>
        <p:spPr/>
        <p:txBody>
          <a:bodyPr/>
          <a:lstStyle/>
          <a:p>
            <a:fld id="{A21F6DED-8D7C-4F70-A2B3-81A640E4AA42}" type="slidenum">
              <a:rPr lang="en-US" smtClean="0"/>
              <a:pPr/>
              <a:t>6</a:t>
            </a:fld>
            <a:endParaRPr lang="en-US" dirty="0"/>
          </a:p>
        </p:txBody>
      </p:sp>
      <p:sp>
        <p:nvSpPr>
          <p:cNvPr id="67" name="Footer Placeholder 2">
            <a:extLst>
              <a:ext uri="{FF2B5EF4-FFF2-40B4-BE49-F238E27FC236}">
                <a16:creationId xmlns:a16="http://schemas.microsoft.com/office/drawing/2014/main" id="{6CCB5271-DE74-CF4B-B868-71F6750C0C23}"/>
              </a:ext>
            </a:extLst>
          </p:cNvPr>
          <p:cNvSpPr>
            <a:spLocks noGrp="1"/>
          </p:cNvSpPr>
          <p:nvPr>
            <p:ph type="ftr" sz="quarter" idx="4294967295"/>
          </p:nvPr>
        </p:nvSpPr>
        <p:spPr>
          <a:xfrm>
            <a:off x="0" y="6291263"/>
            <a:ext cx="2895600" cy="268287"/>
          </a:xfrm>
        </p:spPr>
        <p:txBody>
          <a:bodyPr/>
          <a:lstStyle/>
          <a:p>
            <a:r>
              <a:rPr lang="de-DE">
                <a:solidFill>
                  <a:schemeClr val="tx1"/>
                </a:solidFill>
              </a:rPr>
              <a:t>IBM Watson IoT / © 2018 IBM Corporation</a:t>
            </a:r>
            <a:endParaRPr lang="en-US" dirty="0">
              <a:solidFill>
                <a:schemeClr val="tx1"/>
              </a:solidFill>
            </a:endParaRPr>
          </a:p>
        </p:txBody>
      </p:sp>
      <p:sp>
        <p:nvSpPr>
          <p:cNvPr id="78" name="Title 4">
            <a:extLst>
              <a:ext uri="{FF2B5EF4-FFF2-40B4-BE49-F238E27FC236}">
                <a16:creationId xmlns:a16="http://schemas.microsoft.com/office/drawing/2014/main" id="{F580BF1B-DE60-BC4B-BBDD-4F0F34C584AF}"/>
              </a:ext>
            </a:extLst>
          </p:cNvPr>
          <p:cNvSpPr txBox="1">
            <a:spLocks/>
          </p:cNvSpPr>
          <p:nvPr/>
        </p:nvSpPr>
        <p:spPr>
          <a:xfrm>
            <a:off x="228599" y="1030986"/>
            <a:ext cx="8686802" cy="914400"/>
          </a:xfrm>
          <a:prstGeom prst="rect">
            <a:avLst/>
          </a:prstGeom>
        </p:spPr>
        <p:txBody>
          <a:bodyPr/>
          <a:lstStyle>
            <a:lvl1pPr algn="l" defTabSz="457200" rtl="0" eaLnBrk="1" latinLnBrk="0" hangingPunct="1">
              <a:lnSpc>
                <a:spcPct val="100000"/>
              </a:lnSpc>
              <a:spcBef>
                <a:spcPct val="0"/>
              </a:spcBef>
              <a:buNone/>
              <a:defRPr sz="2000" b="0" i="0" kern="1200">
                <a:solidFill>
                  <a:schemeClr val="bg1"/>
                </a:solidFill>
                <a:latin typeface="IBM Plex Sans Regular" charset="0"/>
                <a:ea typeface="+mj-ea"/>
                <a:cs typeface="IBM Plex Sans Regular" charset="0"/>
              </a:defRPr>
            </a:lvl1pPr>
          </a:lstStyle>
          <a:p>
            <a:r>
              <a:rPr lang="en-US" sz="2400" dirty="0">
                <a:solidFill>
                  <a:schemeClr val="tx1"/>
                </a:solidFill>
              </a:rPr>
              <a:t>Watson IoT provides end to end solutions with strong industry partnerships across the IoT landscape</a:t>
            </a:r>
          </a:p>
        </p:txBody>
      </p:sp>
    </p:spTree>
    <p:extLst>
      <p:ext uri="{BB962C8B-B14F-4D97-AF65-F5344CB8AC3E}">
        <p14:creationId xmlns:p14="http://schemas.microsoft.com/office/powerpoint/2010/main" val="1142233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12468-E95D-444E-A8E5-0F58DBDA4BF5}"/>
              </a:ext>
            </a:extLst>
          </p:cNvPr>
          <p:cNvSpPr>
            <a:spLocks noGrp="1"/>
          </p:cNvSpPr>
          <p:nvPr>
            <p:ph type="title"/>
          </p:nvPr>
        </p:nvSpPr>
        <p:spPr>
          <a:xfrm>
            <a:off x="106696" y="722695"/>
            <a:ext cx="6566821" cy="1172907"/>
          </a:xfrm>
        </p:spPr>
        <p:txBody>
          <a:bodyPr/>
          <a:lstStyle/>
          <a:p>
            <a:r>
              <a:rPr lang="en-US" dirty="0"/>
              <a:t>IBM Watson IoT Platform</a:t>
            </a:r>
          </a:p>
        </p:txBody>
      </p:sp>
    </p:spTree>
    <p:extLst>
      <p:ext uri="{BB962C8B-B14F-4D97-AF65-F5344CB8AC3E}">
        <p14:creationId xmlns:p14="http://schemas.microsoft.com/office/powerpoint/2010/main" val="283451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2">
            <a:extLst>
              <a:ext uri="{FF2B5EF4-FFF2-40B4-BE49-F238E27FC236}">
                <a16:creationId xmlns:a16="http://schemas.microsoft.com/office/drawing/2014/main" id="{C75881BC-B4BC-454E-9B9F-292E0A79C47D}"/>
              </a:ext>
            </a:extLst>
          </p:cNvPr>
          <p:cNvSpPr>
            <a:spLocks noGrp="1"/>
          </p:cNvSpPr>
          <p:nvPr>
            <p:ph type="title"/>
          </p:nvPr>
        </p:nvSpPr>
        <p:spPr/>
        <p:txBody>
          <a:bodyPr/>
          <a:lstStyle/>
          <a:p>
            <a:r>
              <a:rPr lang="en-GB" altLang="en-US"/>
              <a:t>IBM Watson IoT Platform</a:t>
            </a:r>
          </a:p>
        </p:txBody>
      </p:sp>
      <p:grpSp>
        <p:nvGrpSpPr>
          <p:cNvPr id="83" name="Group 3">
            <a:extLst>
              <a:ext uri="{FF2B5EF4-FFF2-40B4-BE49-F238E27FC236}">
                <a16:creationId xmlns:a16="http://schemas.microsoft.com/office/drawing/2014/main" id="{18D683C3-1AA3-485F-BC4D-5B6A42CAE315}"/>
              </a:ext>
            </a:extLst>
          </p:cNvPr>
          <p:cNvGrpSpPr>
            <a:grpSpLocks/>
          </p:cNvGrpSpPr>
          <p:nvPr/>
        </p:nvGrpSpPr>
        <p:grpSpPr bwMode="auto">
          <a:xfrm>
            <a:off x="535218" y="4418067"/>
            <a:ext cx="8270414" cy="1709785"/>
            <a:chOff x="914400" y="3303588"/>
            <a:chExt cx="7381875" cy="1228725"/>
          </a:xfrm>
        </p:grpSpPr>
        <p:sp>
          <p:nvSpPr>
            <p:cNvPr id="84" name="Rectangle 83">
              <a:extLst>
                <a:ext uri="{FF2B5EF4-FFF2-40B4-BE49-F238E27FC236}">
                  <a16:creationId xmlns:a16="http://schemas.microsoft.com/office/drawing/2014/main" id="{1D48EF63-24C5-44B9-9856-02757AB792BE}"/>
                </a:ext>
              </a:extLst>
            </p:cNvPr>
            <p:cNvSpPr/>
            <p:nvPr/>
          </p:nvSpPr>
          <p:spPr bwMode="auto">
            <a:xfrm>
              <a:off x="914400" y="3327400"/>
              <a:ext cx="7381875" cy="1204913"/>
            </a:xfrm>
            <a:prstGeom prst="rect">
              <a:avLst/>
            </a:prstGeom>
            <a:solidFill>
              <a:srgbClr val="0F1F28">
                <a:lumMod val="75000"/>
                <a:lumOff val="25000"/>
              </a:srgbClr>
            </a:soli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F1F28">
                    <a:lumMod val="75000"/>
                    <a:lumOff val="25000"/>
                  </a:srgbClr>
                </a:solidFill>
                <a:effectLst/>
                <a:uLnTx/>
                <a:uFillTx/>
                <a:latin typeface="Arial"/>
                <a:ea typeface="+mn-ea"/>
                <a:cs typeface="+mn-cs"/>
              </a:endParaRPr>
            </a:p>
          </p:txBody>
        </p:sp>
        <p:grpSp>
          <p:nvGrpSpPr>
            <p:cNvPr id="85" name="Group 5">
              <a:extLst>
                <a:ext uri="{FF2B5EF4-FFF2-40B4-BE49-F238E27FC236}">
                  <a16:creationId xmlns:a16="http://schemas.microsoft.com/office/drawing/2014/main" id="{4F1B7EDB-45EB-4405-9679-870E0850BC9A}"/>
                </a:ext>
              </a:extLst>
            </p:cNvPr>
            <p:cNvGrpSpPr>
              <a:grpSpLocks/>
            </p:cNvGrpSpPr>
            <p:nvPr/>
          </p:nvGrpSpPr>
          <p:grpSpPr bwMode="auto">
            <a:xfrm>
              <a:off x="2179890" y="3759640"/>
              <a:ext cx="4659339" cy="382957"/>
              <a:chOff x="1380" y="2726"/>
              <a:chExt cx="2928" cy="716"/>
            </a:xfrm>
          </p:grpSpPr>
          <p:grpSp>
            <p:nvGrpSpPr>
              <p:cNvPr id="92" name="Group 6">
                <a:extLst>
                  <a:ext uri="{FF2B5EF4-FFF2-40B4-BE49-F238E27FC236}">
                    <a16:creationId xmlns:a16="http://schemas.microsoft.com/office/drawing/2014/main" id="{8EDE8F3F-B41F-4FF0-B3ED-E2E92EBEA872}"/>
                  </a:ext>
                </a:extLst>
              </p:cNvPr>
              <p:cNvGrpSpPr>
                <a:grpSpLocks/>
              </p:cNvGrpSpPr>
              <p:nvPr/>
            </p:nvGrpSpPr>
            <p:grpSpPr bwMode="auto">
              <a:xfrm>
                <a:off x="1380" y="2735"/>
                <a:ext cx="1471" cy="707"/>
                <a:chOff x="1380" y="2735"/>
                <a:chExt cx="1471" cy="707"/>
              </a:xfrm>
            </p:grpSpPr>
            <p:sp>
              <p:nvSpPr>
                <p:cNvPr id="100" name="Freeform 7">
                  <a:extLst>
                    <a:ext uri="{FF2B5EF4-FFF2-40B4-BE49-F238E27FC236}">
                      <a16:creationId xmlns:a16="http://schemas.microsoft.com/office/drawing/2014/main" id="{44D0415E-B5CC-46A8-98B8-76C2134122ED}"/>
                    </a:ext>
                  </a:extLst>
                </p:cNvPr>
                <p:cNvSpPr>
                  <a:spLocks/>
                </p:cNvSpPr>
                <p:nvPr/>
              </p:nvSpPr>
              <p:spPr bwMode="auto">
                <a:xfrm>
                  <a:off x="1380" y="2734"/>
                  <a:ext cx="1200" cy="546"/>
                </a:xfrm>
                <a:custGeom>
                  <a:avLst/>
                  <a:gdLst>
                    <a:gd name="T0" fmla="*/ 0 w 1134"/>
                    <a:gd name="T1" fmla="*/ 543 h 543"/>
                    <a:gd name="T2" fmla="*/ 36 w 1134"/>
                    <a:gd name="T3" fmla="*/ 468 h 543"/>
                    <a:gd name="T4" fmla="*/ 207 w 1134"/>
                    <a:gd name="T5" fmla="*/ 421 h 543"/>
                    <a:gd name="T6" fmla="*/ 941 w 1134"/>
                    <a:gd name="T7" fmla="*/ 416 h 543"/>
                    <a:gd name="T8" fmla="*/ 2181 w 1134"/>
                    <a:gd name="T9" fmla="*/ 421 h 543"/>
                    <a:gd name="T10" fmla="*/ 2749 w 1134"/>
                    <a:gd name="T11" fmla="*/ 407 h 543"/>
                    <a:gd name="T12" fmla="*/ 2916 w 1134"/>
                    <a:gd name="T13" fmla="*/ 300 h 543"/>
                    <a:gd name="T14" fmla="*/ 2968 w 1134"/>
                    <a:gd name="T15" fmla="*/ 0 h 543"/>
                    <a:gd name="T16" fmla="*/ 0 60000 65536"/>
                    <a:gd name="T17" fmla="*/ 0 60000 65536"/>
                    <a:gd name="T18" fmla="*/ 0 60000 65536"/>
                    <a:gd name="T19" fmla="*/ 0 60000 65536"/>
                    <a:gd name="T20" fmla="*/ 0 60000 65536"/>
                    <a:gd name="T21" fmla="*/ 0 60000 65536"/>
                    <a:gd name="T22" fmla="*/ 0 60000 65536"/>
                    <a:gd name="T23" fmla="*/ 0 60000 65536"/>
                    <a:gd name="T24" fmla="*/ 0 w 1134"/>
                    <a:gd name="T25" fmla="*/ 0 h 543"/>
                    <a:gd name="T26" fmla="*/ 1134 w 1134"/>
                    <a:gd name="T27" fmla="*/ 543 h 5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34" h="543">
                      <a:moveTo>
                        <a:pt x="0" y="543"/>
                      </a:moveTo>
                      <a:cubicBezTo>
                        <a:pt x="0" y="515"/>
                        <a:pt x="1" y="488"/>
                        <a:pt x="14" y="468"/>
                      </a:cubicBezTo>
                      <a:cubicBezTo>
                        <a:pt x="27" y="448"/>
                        <a:pt x="21" y="430"/>
                        <a:pt x="79" y="421"/>
                      </a:cubicBezTo>
                      <a:cubicBezTo>
                        <a:pt x="137" y="412"/>
                        <a:pt x="234" y="416"/>
                        <a:pt x="360" y="416"/>
                      </a:cubicBezTo>
                      <a:cubicBezTo>
                        <a:pt x="485" y="416"/>
                        <a:pt x="720" y="422"/>
                        <a:pt x="835" y="421"/>
                      </a:cubicBezTo>
                      <a:cubicBezTo>
                        <a:pt x="950" y="420"/>
                        <a:pt x="1003" y="427"/>
                        <a:pt x="1050" y="407"/>
                      </a:cubicBezTo>
                      <a:cubicBezTo>
                        <a:pt x="1097" y="387"/>
                        <a:pt x="1101" y="368"/>
                        <a:pt x="1115" y="300"/>
                      </a:cubicBezTo>
                      <a:cubicBezTo>
                        <a:pt x="1129" y="232"/>
                        <a:pt x="1130" y="62"/>
                        <a:pt x="1134" y="0"/>
                      </a:cubicBezTo>
                    </a:path>
                  </a:pathLst>
                </a:custGeom>
                <a:noFill/>
                <a:ln w="9525" cap="flat" cmpd="sng">
                  <a:solidFill>
                    <a:srgbClr val="BFBFBF"/>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S PGothic" panose="020B0600070205080204" pitchFamily="34" charset="-128"/>
                  </a:endParaRPr>
                </a:p>
              </p:txBody>
            </p:sp>
            <p:sp>
              <p:nvSpPr>
                <p:cNvPr id="101" name="Freeform 8">
                  <a:extLst>
                    <a:ext uri="{FF2B5EF4-FFF2-40B4-BE49-F238E27FC236}">
                      <a16:creationId xmlns:a16="http://schemas.microsoft.com/office/drawing/2014/main" id="{DED1DE6B-DD5A-42BB-B904-BAF64E00B0CF}"/>
                    </a:ext>
                  </a:extLst>
                </p:cNvPr>
                <p:cNvSpPr>
                  <a:spLocks/>
                </p:cNvSpPr>
                <p:nvPr/>
              </p:nvSpPr>
              <p:spPr bwMode="auto">
                <a:xfrm>
                  <a:off x="1568" y="2799"/>
                  <a:ext cx="1048" cy="522"/>
                </a:xfrm>
                <a:custGeom>
                  <a:avLst/>
                  <a:gdLst>
                    <a:gd name="T0" fmla="*/ 0 w 1134"/>
                    <a:gd name="T1" fmla="*/ 260 h 543"/>
                    <a:gd name="T2" fmla="*/ 7 w 1134"/>
                    <a:gd name="T3" fmla="*/ 225 h 543"/>
                    <a:gd name="T4" fmla="*/ 25 w 1134"/>
                    <a:gd name="T5" fmla="*/ 201 h 543"/>
                    <a:gd name="T6" fmla="*/ 110 w 1134"/>
                    <a:gd name="T7" fmla="*/ 199 h 543"/>
                    <a:gd name="T8" fmla="*/ 258 w 1134"/>
                    <a:gd name="T9" fmla="*/ 201 h 543"/>
                    <a:gd name="T10" fmla="*/ 323 w 1134"/>
                    <a:gd name="T11" fmla="*/ 195 h 543"/>
                    <a:gd name="T12" fmla="*/ 343 w 1134"/>
                    <a:gd name="T13" fmla="*/ 143 h 543"/>
                    <a:gd name="T14" fmla="*/ 347 w 1134"/>
                    <a:gd name="T15" fmla="*/ 0 h 543"/>
                    <a:gd name="T16" fmla="*/ 0 60000 65536"/>
                    <a:gd name="T17" fmla="*/ 0 60000 65536"/>
                    <a:gd name="T18" fmla="*/ 0 60000 65536"/>
                    <a:gd name="T19" fmla="*/ 0 60000 65536"/>
                    <a:gd name="T20" fmla="*/ 0 60000 65536"/>
                    <a:gd name="T21" fmla="*/ 0 60000 65536"/>
                    <a:gd name="T22" fmla="*/ 0 60000 65536"/>
                    <a:gd name="T23" fmla="*/ 0 60000 65536"/>
                    <a:gd name="T24" fmla="*/ 0 w 1134"/>
                    <a:gd name="T25" fmla="*/ 0 h 543"/>
                    <a:gd name="T26" fmla="*/ 1134 w 1134"/>
                    <a:gd name="T27" fmla="*/ 543 h 5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34" h="543">
                      <a:moveTo>
                        <a:pt x="0" y="543"/>
                      </a:moveTo>
                      <a:cubicBezTo>
                        <a:pt x="0" y="515"/>
                        <a:pt x="1" y="488"/>
                        <a:pt x="14" y="468"/>
                      </a:cubicBezTo>
                      <a:cubicBezTo>
                        <a:pt x="27" y="448"/>
                        <a:pt x="21" y="430"/>
                        <a:pt x="79" y="421"/>
                      </a:cubicBezTo>
                      <a:cubicBezTo>
                        <a:pt x="137" y="412"/>
                        <a:pt x="234" y="416"/>
                        <a:pt x="360" y="416"/>
                      </a:cubicBezTo>
                      <a:cubicBezTo>
                        <a:pt x="485" y="416"/>
                        <a:pt x="720" y="422"/>
                        <a:pt x="835" y="421"/>
                      </a:cubicBezTo>
                      <a:cubicBezTo>
                        <a:pt x="950" y="420"/>
                        <a:pt x="1003" y="427"/>
                        <a:pt x="1050" y="407"/>
                      </a:cubicBezTo>
                      <a:cubicBezTo>
                        <a:pt x="1097" y="387"/>
                        <a:pt x="1101" y="368"/>
                        <a:pt x="1115" y="300"/>
                      </a:cubicBezTo>
                      <a:cubicBezTo>
                        <a:pt x="1129" y="232"/>
                        <a:pt x="1130" y="62"/>
                        <a:pt x="1134" y="0"/>
                      </a:cubicBezTo>
                    </a:path>
                  </a:pathLst>
                </a:custGeom>
                <a:noFill/>
                <a:ln w="9525" cap="flat" cmpd="sng">
                  <a:solidFill>
                    <a:srgbClr val="BFBFBF"/>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S PGothic" panose="020B0600070205080204" pitchFamily="34" charset="-128"/>
                  </a:endParaRPr>
                </a:p>
              </p:txBody>
            </p:sp>
            <p:sp>
              <p:nvSpPr>
                <p:cNvPr id="102" name="Freeform 9">
                  <a:extLst>
                    <a:ext uri="{FF2B5EF4-FFF2-40B4-BE49-F238E27FC236}">
                      <a16:creationId xmlns:a16="http://schemas.microsoft.com/office/drawing/2014/main" id="{6E6BDFE3-AF22-4A81-8E0A-09DF7DBD6037}"/>
                    </a:ext>
                  </a:extLst>
                </p:cNvPr>
                <p:cNvSpPr>
                  <a:spLocks/>
                </p:cNvSpPr>
                <p:nvPr/>
              </p:nvSpPr>
              <p:spPr bwMode="auto">
                <a:xfrm>
                  <a:off x="1797" y="2847"/>
                  <a:ext cx="868" cy="516"/>
                </a:xfrm>
                <a:custGeom>
                  <a:avLst/>
                  <a:gdLst>
                    <a:gd name="T0" fmla="*/ 0 w 1134"/>
                    <a:gd name="T1" fmla="*/ 221 h 543"/>
                    <a:gd name="T2" fmla="*/ 2 w 1134"/>
                    <a:gd name="T3" fmla="*/ 190 h 543"/>
                    <a:gd name="T4" fmla="*/ 2 w 1134"/>
                    <a:gd name="T5" fmla="*/ 171 h 543"/>
                    <a:gd name="T6" fmla="*/ 4 w 1134"/>
                    <a:gd name="T7" fmla="*/ 170 h 543"/>
                    <a:gd name="T8" fmla="*/ 8 w 1134"/>
                    <a:gd name="T9" fmla="*/ 171 h 543"/>
                    <a:gd name="T10" fmla="*/ 11 w 1134"/>
                    <a:gd name="T11" fmla="*/ 166 h 543"/>
                    <a:gd name="T12" fmla="*/ 11 w 1134"/>
                    <a:gd name="T13" fmla="*/ 121 h 543"/>
                    <a:gd name="T14" fmla="*/ 12 w 1134"/>
                    <a:gd name="T15" fmla="*/ 0 h 543"/>
                    <a:gd name="T16" fmla="*/ 0 60000 65536"/>
                    <a:gd name="T17" fmla="*/ 0 60000 65536"/>
                    <a:gd name="T18" fmla="*/ 0 60000 65536"/>
                    <a:gd name="T19" fmla="*/ 0 60000 65536"/>
                    <a:gd name="T20" fmla="*/ 0 60000 65536"/>
                    <a:gd name="T21" fmla="*/ 0 60000 65536"/>
                    <a:gd name="T22" fmla="*/ 0 60000 65536"/>
                    <a:gd name="T23" fmla="*/ 0 60000 65536"/>
                    <a:gd name="T24" fmla="*/ 0 w 1134"/>
                    <a:gd name="T25" fmla="*/ 0 h 543"/>
                    <a:gd name="T26" fmla="*/ 1134 w 1134"/>
                    <a:gd name="T27" fmla="*/ 543 h 5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34" h="543">
                      <a:moveTo>
                        <a:pt x="0" y="543"/>
                      </a:moveTo>
                      <a:cubicBezTo>
                        <a:pt x="0" y="515"/>
                        <a:pt x="1" y="488"/>
                        <a:pt x="14" y="468"/>
                      </a:cubicBezTo>
                      <a:cubicBezTo>
                        <a:pt x="27" y="448"/>
                        <a:pt x="21" y="430"/>
                        <a:pt x="79" y="421"/>
                      </a:cubicBezTo>
                      <a:cubicBezTo>
                        <a:pt x="137" y="412"/>
                        <a:pt x="234" y="416"/>
                        <a:pt x="360" y="416"/>
                      </a:cubicBezTo>
                      <a:cubicBezTo>
                        <a:pt x="485" y="416"/>
                        <a:pt x="720" y="422"/>
                        <a:pt x="835" y="421"/>
                      </a:cubicBezTo>
                      <a:cubicBezTo>
                        <a:pt x="950" y="420"/>
                        <a:pt x="1003" y="427"/>
                        <a:pt x="1050" y="407"/>
                      </a:cubicBezTo>
                      <a:cubicBezTo>
                        <a:pt x="1097" y="387"/>
                        <a:pt x="1101" y="368"/>
                        <a:pt x="1115" y="300"/>
                      </a:cubicBezTo>
                      <a:cubicBezTo>
                        <a:pt x="1129" y="232"/>
                        <a:pt x="1130" y="62"/>
                        <a:pt x="1134" y="0"/>
                      </a:cubicBezTo>
                    </a:path>
                  </a:pathLst>
                </a:custGeom>
                <a:noFill/>
                <a:ln w="9525" cap="flat" cmpd="sng">
                  <a:solidFill>
                    <a:srgbClr val="BFBFBF"/>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S PGothic" panose="020B0600070205080204" pitchFamily="34" charset="-128"/>
                  </a:endParaRPr>
                </a:p>
              </p:txBody>
            </p:sp>
            <p:sp>
              <p:nvSpPr>
                <p:cNvPr id="103" name="Freeform 10">
                  <a:extLst>
                    <a:ext uri="{FF2B5EF4-FFF2-40B4-BE49-F238E27FC236}">
                      <a16:creationId xmlns:a16="http://schemas.microsoft.com/office/drawing/2014/main" id="{F3A69D12-6605-4FB2-AFE6-F42A31592A81}"/>
                    </a:ext>
                  </a:extLst>
                </p:cNvPr>
                <p:cNvSpPr>
                  <a:spLocks/>
                </p:cNvSpPr>
                <p:nvPr/>
              </p:nvSpPr>
              <p:spPr bwMode="auto">
                <a:xfrm>
                  <a:off x="2008" y="2856"/>
                  <a:ext cx="704" cy="597"/>
                </a:xfrm>
                <a:custGeom>
                  <a:avLst/>
                  <a:gdLst>
                    <a:gd name="T0" fmla="*/ 0 w 1134"/>
                    <a:gd name="T1" fmla="*/ 1132 h 543"/>
                    <a:gd name="T2" fmla="*/ 1 w 1134"/>
                    <a:gd name="T3" fmla="*/ 979 h 543"/>
                    <a:gd name="T4" fmla="*/ 1 w 1134"/>
                    <a:gd name="T5" fmla="*/ 877 h 543"/>
                    <a:gd name="T6" fmla="*/ 1 w 1134"/>
                    <a:gd name="T7" fmla="*/ 868 h 543"/>
                    <a:gd name="T8" fmla="*/ 1 w 1134"/>
                    <a:gd name="T9" fmla="*/ 877 h 543"/>
                    <a:gd name="T10" fmla="*/ 1 w 1134"/>
                    <a:gd name="T11" fmla="*/ 849 h 543"/>
                    <a:gd name="T12" fmla="*/ 1 w 1134"/>
                    <a:gd name="T13" fmla="*/ 623 h 543"/>
                    <a:gd name="T14" fmla="*/ 1 w 1134"/>
                    <a:gd name="T15" fmla="*/ 0 h 543"/>
                    <a:gd name="T16" fmla="*/ 0 60000 65536"/>
                    <a:gd name="T17" fmla="*/ 0 60000 65536"/>
                    <a:gd name="T18" fmla="*/ 0 60000 65536"/>
                    <a:gd name="T19" fmla="*/ 0 60000 65536"/>
                    <a:gd name="T20" fmla="*/ 0 60000 65536"/>
                    <a:gd name="T21" fmla="*/ 0 60000 65536"/>
                    <a:gd name="T22" fmla="*/ 0 60000 65536"/>
                    <a:gd name="T23" fmla="*/ 0 60000 65536"/>
                    <a:gd name="T24" fmla="*/ 0 w 1134"/>
                    <a:gd name="T25" fmla="*/ 0 h 543"/>
                    <a:gd name="T26" fmla="*/ 1134 w 1134"/>
                    <a:gd name="T27" fmla="*/ 543 h 5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34" h="543">
                      <a:moveTo>
                        <a:pt x="0" y="543"/>
                      </a:moveTo>
                      <a:cubicBezTo>
                        <a:pt x="0" y="515"/>
                        <a:pt x="1" y="488"/>
                        <a:pt x="14" y="468"/>
                      </a:cubicBezTo>
                      <a:cubicBezTo>
                        <a:pt x="27" y="448"/>
                        <a:pt x="21" y="430"/>
                        <a:pt x="79" y="421"/>
                      </a:cubicBezTo>
                      <a:cubicBezTo>
                        <a:pt x="137" y="412"/>
                        <a:pt x="234" y="416"/>
                        <a:pt x="360" y="416"/>
                      </a:cubicBezTo>
                      <a:cubicBezTo>
                        <a:pt x="485" y="416"/>
                        <a:pt x="720" y="422"/>
                        <a:pt x="835" y="421"/>
                      </a:cubicBezTo>
                      <a:cubicBezTo>
                        <a:pt x="950" y="420"/>
                        <a:pt x="1003" y="427"/>
                        <a:pt x="1050" y="407"/>
                      </a:cubicBezTo>
                      <a:cubicBezTo>
                        <a:pt x="1097" y="387"/>
                        <a:pt x="1101" y="368"/>
                        <a:pt x="1115" y="300"/>
                      </a:cubicBezTo>
                      <a:cubicBezTo>
                        <a:pt x="1129" y="232"/>
                        <a:pt x="1130" y="62"/>
                        <a:pt x="1134" y="0"/>
                      </a:cubicBezTo>
                    </a:path>
                  </a:pathLst>
                </a:custGeom>
                <a:noFill/>
                <a:ln w="9525" cap="flat" cmpd="sng">
                  <a:solidFill>
                    <a:srgbClr val="BFBFBF"/>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S PGothic" panose="020B0600070205080204" pitchFamily="34" charset="-128"/>
                  </a:endParaRPr>
                </a:p>
              </p:txBody>
            </p:sp>
            <p:sp>
              <p:nvSpPr>
                <p:cNvPr id="104" name="Freeform 11">
                  <a:extLst>
                    <a:ext uri="{FF2B5EF4-FFF2-40B4-BE49-F238E27FC236}">
                      <a16:creationId xmlns:a16="http://schemas.microsoft.com/office/drawing/2014/main" id="{4BE53C19-78AD-42DF-8187-DAAAC5076401}"/>
                    </a:ext>
                  </a:extLst>
                </p:cNvPr>
                <p:cNvSpPr>
                  <a:spLocks/>
                </p:cNvSpPr>
                <p:nvPr/>
              </p:nvSpPr>
              <p:spPr bwMode="auto">
                <a:xfrm>
                  <a:off x="2271" y="2880"/>
                  <a:ext cx="499" cy="591"/>
                </a:xfrm>
                <a:custGeom>
                  <a:avLst/>
                  <a:gdLst>
                    <a:gd name="T0" fmla="*/ 0 w 489"/>
                    <a:gd name="T1" fmla="*/ 563 h 563"/>
                    <a:gd name="T2" fmla="*/ 5 w 489"/>
                    <a:gd name="T3" fmla="*/ 509 h 563"/>
                    <a:gd name="T4" fmla="*/ 33 w 489"/>
                    <a:gd name="T5" fmla="*/ 458 h 563"/>
                    <a:gd name="T6" fmla="*/ 155 w 489"/>
                    <a:gd name="T7" fmla="*/ 453 h 563"/>
                    <a:gd name="T8" fmla="*/ 360 w 489"/>
                    <a:gd name="T9" fmla="*/ 458 h 563"/>
                    <a:gd name="T10" fmla="*/ 453 w 489"/>
                    <a:gd name="T11" fmla="*/ 443 h 563"/>
                    <a:gd name="T12" fmla="*/ 481 w 489"/>
                    <a:gd name="T13" fmla="*/ 327 h 563"/>
                    <a:gd name="T14" fmla="*/ 489 w 489"/>
                    <a:gd name="T15" fmla="*/ 0 h 563"/>
                    <a:gd name="T16" fmla="*/ 0 60000 65536"/>
                    <a:gd name="T17" fmla="*/ 0 60000 65536"/>
                    <a:gd name="T18" fmla="*/ 0 60000 65536"/>
                    <a:gd name="T19" fmla="*/ 0 60000 65536"/>
                    <a:gd name="T20" fmla="*/ 0 60000 65536"/>
                    <a:gd name="T21" fmla="*/ 0 60000 65536"/>
                    <a:gd name="T22" fmla="*/ 0 60000 65536"/>
                    <a:gd name="T23" fmla="*/ 0 60000 65536"/>
                    <a:gd name="T24" fmla="*/ 0 w 489"/>
                    <a:gd name="T25" fmla="*/ 0 h 563"/>
                    <a:gd name="T26" fmla="*/ 489 w 489"/>
                    <a:gd name="T27" fmla="*/ 563 h 5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9" h="563">
                      <a:moveTo>
                        <a:pt x="0" y="563"/>
                      </a:moveTo>
                      <a:cubicBezTo>
                        <a:pt x="1" y="554"/>
                        <a:pt x="0" y="526"/>
                        <a:pt x="5" y="509"/>
                      </a:cubicBezTo>
                      <a:cubicBezTo>
                        <a:pt x="10" y="492"/>
                        <a:pt x="8" y="468"/>
                        <a:pt x="33" y="458"/>
                      </a:cubicBezTo>
                      <a:cubicBezTo>
                        <a:pt x="58" y="448"/>
                        <a:pt x="100" y="453"/>
                        <a:pt x="155" y="453"/>
                      </a:cubicBezTo>
                      <a:cubicBezTo>
                        <a:pt x="209" y="453"/>
                        <a:pt x="310" y="459"/>
                        <a:pt x="360" y="458"/>
                      </a:cubicBezTo>
                      <a:cubicBezTo>
                        <a:pt x="409" y="457"/>
                        <a:pt x="432" y="465"/>
                        <a:pt x="453" y="443"/>
                      </a:cubicBezTo>
                      <a:cubicBezTo>
                        <a:pt x="473" y="421"/>
                        <a:pt x="475" y="401"/>
                        <a:pt x="481" y="327"/>
                      </a:cubicBezTo>
                      <a:cubicBezTo>
                        <a:pt x="487" y="253"/>
                        <a:pt x="487" y="67"/>
                        <a:pt x="489" y="0"/>
                      </a:cubicBezTo>
                    </a:path>
                  </a:pathLst>
                </a:custGeom>
                <a:noFill/>
                <a:ln w="9525" cap="flat" cmpd="sng">
                  <a:solidFill>
                    <a:srgbClr val="BFBFBF"/>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S PGothic" panose="020B0600070205080204" pitchFamily="34" charset="-128"/>
                  </a:endParaRPr>
                </a:p>
              </p:txBody>
            </p:sp>
            <p:sp>
              <p:nvSpPr>
                <p:cNvPr id="105" name="Freeform 12">
                  <a:extLst>
                    <a:ext uri="{FF2B5EF4-FFF2-40B4-BE49-F238E27FC236}">
                      <a16:creationId xmlns:a16="http://schemas.microsoft.com/office/drawing/2014/main" id="{DD94AA82-096B-43F4-8CF8-B5080A25F454}"/>
                    </a:ext>
                  </a:extLst>
                </p:cNvPr>
                <p:cNvSpPr>
                  <a:spLocks/>
                </p:cNvSpPr>
                <p:nvPr/>
              </p:nvSpPr>
              <p:spPr bwMode="auto">
                <a:xfrm>
                  <a:off x="2582" y="2880"/>
                  <a:ext cx="220" cy="591"/>
                </a:xfrm>
                <a:custGeom>
                  <a:avLst/>
                  <a:gdLst>
                    <a:gd name="T0" fmla="*/ 3 w 220"/>
                    <a:gd name="T1" fmla="*/ 561 h 561"/>
                    <a:gd name="T2" fmla="*/ 8 w 220"/>
                    <a:gd name="T3" fmla="*/ 519 h 561"/>
                    <a:gd name="T4" fmla="*/ 50 w 220"/>
                    <a:gd name="T5" fmla="*/ 509 h 561"/>
                    <a:gd name="T6" fmla="*/ 160 w 220"/>
                    <a:gd name="T7" fmla="*/ 502 h 561"/>
                    <a:gd name="T8" fmla="*/ 195 w 220"/>
                    <a:gd name="T9" fmla="*/ 458 h 561"/>
                    <a:gd name="T10" fmla="*/ 216 w 220"/>
                    <a:gd name="T11" fmla="*/ 358 h 561"/>
                    <a:gd name="T12" fmla="*/ 220 w 220"/>
                    <a:gd name="T13" fmla="*/ 0 h 561"/>
                    <a:gd name="T14" fmla="*/ 0 60000 65536"/>
                    <a:gd name="T15" fmla="*/ 0 60000 65536"/>
                    <a:gd name="T16" fmla="*/ 0 60000 65536"/>
                    <a:gd name="T17" fmla="*/ 0 60000 65536"/>
                    <a:gd name="T18" fmla="*/ 0 60000 65536"/>
                    <a:gd name="T19" fmla="*/ 0 60000 65536"/>
                    <a:gd name="T20" fmla="*/ 0 60000 65536"/>
                    <a:gd name="T21" fmla="*/ 0 w 220"/>
                    <a:gd name="T22" fmla="*/ 0 h 561"/>
                    <a:gd name="T23" fmla="*/ 220 w 220"/>
                    <a:gd name="T24" fmla="*/ 561 h 56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0" h="561">
                      <a:moveTo>
                        <a:pt x="3" y="561"/>
                      </a:moveTo>
                      <a:cubicBezTo>
                        <a:pt x="4" y="554"/>
                        <a:pt x="0" y="528"/>
                        <a:pt x="8" y="519"/>
                      </a:cubicBezTo>
                      <a:cubicBezTo>
                        <a:pt x="16" y="510"/>
                        <a:pt x="25" y="512"/>
                        <a:pt x="50" y="509"/>
                      </a:cubicBezTo>
                      <a:cubicBezTo>
                        <a:pt x="75" y="506"/>
                        <a:pt x="136" y="510"/>
                        <a:pt x="160" y="502"/>
                      </a:cubicBezTo>
                      <a:cubicBezTo>
                        <a:pt x="184" y="494"/>
                        <a:pt x="186" y="482"/>
                        <a:pt x="195" y="458"/>
                      </a:cubicBezTo>
                      <a:cubicBezTo>
                        <a:pt x="204" y="434"/>
                        <a:pt x="212" y="434"/>
                        <a:pt x="216" y="358"/>
                      </a:cubicBezTo>
                      <a:cubicBezTo>
                        <a:pt x="220" y="282"/>
                        <a:pt x="219" y="74"/>
                        <a:pt x="220" y="0"/>
                      </a:cubicBezTo>
                    </a:path>
                  </a:pathLst>
                </a:custGeom>
                <a:noFill/>
                <a:ln w="9525" cap="flat" cmpd="sng">
                  <a:solidFill>
                    <a:srgbClr val="BFBFBF"/>
                  </a:solidFill>
                  <a:prstDash val="sysDot"/>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S PGothic" panose="020B0600070205080204" pitchFamily="34" charset="-128"/>
                  </a:endParaRPr>
                </a:p>
              </p:txBody>
            </p:sp>
            <p:sp>
              <p:nvSpPr>
                <p:cNvPr id="106" name="Line 13">
                  <a:extLst>
                    <a:ext uri="{FF2B5EF4-FFF2-40B4-BE49-F238E27FC236}">
                      <a16:creationId xmlns:a16="http://schemas.microsoft.com/office/drawing/2014/main" id="{6590ED3B-ED87-4B09-B2F4-E4C11E4B6E2B}"/>
                    </a:ext>
                  </a:extLst>
                </p:cNvPr>
                <p:cNvSpPr>
                  <a:spLocks noChangeShapeType="1"/>
                </p:cNvSpPr>
                <p:nvPr/>
              </p:nvSpPr>
              <p:spPr bwMode="auto">
                <a:xfrm>
                  <a:off x="2851" y="2885"/>
                  <a:ext cx="0" cy="531"/>
                </a:xfrm>
                <a:prstGeom prst="line">
                  <a:avLst/>
                </a:prstGeom>
                <a:noFill/>
                <a:ln w="9525">
                  <a:solidFill>
                    <a:srgbClr val="BFBFBF"/>
                  </a:solidFill>
                  <a:prstDash val="sysDot"/>
                  <a:round/>
                  <a:headEnd/>
                  <a:tailE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S PGothic" panose="020B0600070205080204" pitchFamily="34" charset="-128"/>
                  </a:endParaRPr>
                </a:p>
              </p:txBody>
            </p:sp>
          </p:grpSp>
          <p:grpSp>
            <p:nvGrpSpPr>
              <p:cNvPr id="93" name="Group 14">
                <a:extLst>
                  <a:ext uri="{FF2B5EF4-FFF2-40B4-BE49-F238E27FC236}">
                    <a16:creationId xmlns:a16="http://schemas.microsoft.com/office/drawing/2014/main" id="{32755F44-02BC-4B4E-ADCD-DD63EEDD047B}"/>
                  </a:ext>
                </a:extLst>
              </p:cNvPr>
              <p:cNvGrpSpPr>
                <a:grpSpLocks/>
              </p:cNvGrpSpPr>
              <p:nvPr/>
            </p:nvGrpSpPr>
            <p:grpSpPr bwMode="auto">
              <a:xfrm flipH="1">
                <a:off x="2886" y="2726"/>
                <a:ext cx="1422" cy="707"/>
                <a:chOff x="-540" y="3133"/>
                <a:chExt cx="1422" cy="707"/>
              </a:xfrm>
            </p:grpSpPr>
            <p:sp>
              <p:nvSpPr>
                <p:cNvPr id="94" name="Freeform 15">
                  <a:extLst>
                    <a:ext uri="{FF2B5EF4-FFF2-40B4-BE49-F238E27FC236}">
                      <a16:creationId xmlns:a16="http://schemas.microsoft.com/office/drawing/2014/main" id="{8B9F42E8-793B-40D2-B8AF-4CF8E1E80A92}"/>
                    </a:ext>
                  </a:extLst>
                </p:cNvPr>
                <p:cNvSpPr>
                  <a:spLocks/>
                </p:cNvSpPr>
                <p:nvPr/>
              </p:nvSpPr>
              <p:spPr bwMode="auto">
                <a:xfrm>
                  <a:off x="-540" y="3132"/>
                  <a:ext cx="1200" cy="546"/>
                </a:xfrm>
                <a:custGeom>
                  <a:avLst/>
                  <a:gdLst>
                    <a:gd name="T0" fmla="*/ 0 w 1134"/>
                    <a:gd name="T1" fmla="*/ 543 h 543"/>
                    <a:gd name="T2" fmla="*/ 36 w 1134"/>
                    <a:gd name="T3" fmla="*/ 468 h 543"/>
                    <a:gd name="T4" fmla="*/ 207 w 1134"/>
                    <a:gd name="T5" fmla="*/ 421 h 543"/>
                    <a:gd name="T6" fmla="*/ 941 w 1134"/>
                    <a:gd name="T7" fmla="*/ 416 h 543"/>
                    <a:gd name="T8" fmla="*/ 2181 w 1134"/>
                    <a:gd name="T9" fmla="*/ 421 h 543"/>
                    <a:gd name="T10" fmla="*/ 2749 w 1134"/>
                    <a:gd name="T11" fmla="*/ 407 h 543"/>
                    <a:gd name="T12" fmla="*/ 2916 w 1134"/>
                    <a:gd name="T13" fmla="*/ 300 h 543"/>
                    <a:gd name="T14" fmla="*/ 2968 w 1134"/>
                    <a:gd name="T15" fmla="*/ 0 h 543"/>
                    <a:gd name="T16" fmla="*/ 0 60000 65536"/>
                    <a:gd name="T17" fmla="*/ 0 60000 65536"/>
                    <a:gd name="T18" fmla="*/ 0 60000 65536"/>
                    <a:gd name="T19" fmla="*/ 0 60000 65536"/>
                    <a:gd name="T20" fmla="*/ 0 60000 65536"/>
                    <a:gd name="T21" fmla="*/ 0 60000 65536"/>
                    <a:gd name="T22" fmla="*/ 0 60000 65536"/>
                    <a:gd name="T23" fmla="*/ 0 60000 65536"/>
                    <a:gd name="T24" fmla="*/ 0 w 1134"/>
                    <a:gd name="T25" fmla="*/ 0 h 543"/>
                    <a:gd name="T26" fmla="*/ 1134 w 1134"/>
                    <a:gd name="T27" fmla="*/ 543 h 5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34" h="543">
                      <a:moveTo>
                        <a:pt x="0" y="543"/>
                      </a:moveTo>
                      <a:cubicBezTo>
                        <a:pt x="0" y="515"/>
                        <a:pt x="1" y="488"/>
                        <a:pt x="14" y="468"/>
                      </a:cubicBezTo>
                      <a:cubicBezTo>
                        <a:pt x="27" y="448"/>
                        <a:pt x="21" y="430"/>
                        <a:pt x="79" y="421"/>
                      </a:cubicBezTo>
                      <a:cubicBezTo>
                        <a:pt x="137" y="412"/>
                        <a:pt x="234" y="416"/>
                        <a:pt x="360" y="416"/>
                      </a:cubicBezTo>
                      <a:cubicBezTo>
                        <a:pt x="485" y="416"/>
                        <a:pt x="720" y="422"/>
                        <a:pt x="835" y="421"/>
                      </a:cubicBezTo>
                      <a:cubicBezTo>
                        <a:pt x="950" y="420"/>
                        <a:pt x="1003" y="427"/>
                        <a:pt x="1050" y="407"/>
                      </a:cubicBezTo>
                      <a:cubicBezTo>
                        <a:pt x="1097" y="387"/>
                        <a:pt x="1101" y="368"/>
                        <a:pt x="1115" y="300"/>
                      </a:cubicBezTo>
                      <a:cubicBezTo>
                        <a:pt x="1129" y="232"/>
                        <a:pt x="1130" y="62"/>
                        <a:pt x="1134" y="0"/>
                      </a:cubicBezTo>
                    </a:path>
                  </a:pathLst>
                </a:custGeom>
                <a:noFill/>
                <a:ln w="9525" cap="flat" cmpd="sng">
                  <a:solidFill>
                    <a:srgbClr val="BFBFBF"/>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S PGothic" panose="020B0600070205080204" pitchFamily="34" charset="-128"/>
                  </a:endParaRPr>
                </a:p>
              </p:txBody>
            </p:sp>
            <p:sp>
              <p:nvSpPr>
                <p:cNvPr id="95" name="Freeform 16">
                  <a:extLst>
                    <a:ext uri="{FF2B5EF4-FFF2-40B4-BE49-F238E27FC236}">
                      <a16:creationId xmlns:a16="http://schemas.microsoft.com/office/drawing/2014/main" id="{D0BD1580-FFE4-439C-8787-21D947CC6EF7}"/>
                    </a:ext>
                  </a:extLst>
                </p:cNvPr>
                <p:cNvSpPr>
                  <a:spLocks/>
                </p:cNvSpPr>
                <p:nvPr/>
              </p:nvSpPr>
              <p:spPr bwMode="auto">
                <a:xfrm>
                  <a:off x="-352" y="3197"/>
                  <a:ext cx="1058" cy="522"/>
                </a:xfrm>
                <a:custGeom>
                  <a:avLst/>
                  <a:gdLst>
                    <a:gd name="T0" fmla="*/ 0 w 1134"/>
                    <a:gd name="T1" fmla="*/ 260 h 543"/>
                    <a:gd name="T2" fmla="*/ 7 w 1134"/>
                    <a:gd name="T3" fmla="*/ 225 h 543"/>
                    <a:gd name="T4" fmla="*/ 25 w 1134"/>
                    <a:gd name="T5" fmla="*/ 201 h 543"/>
                    <a:gd name="T6" fmla="*/ 110 w 1134"/>
                    <a:gd name="T7" fmla="*/ 199 h 543"/>
                    <a:gd name="T8" fmla="*/ 258 w 1134"/>
                    <a:gd name="T9" fmla="*/ 201 h 543"/>
                    <a:gd name="T10" fmla="*/ 323 w 1134"/>
                    <a:gd name="T11" fmla="*/ 195 h 543"/>
                    <a:gd name="T12" fmla="*/ 343 w 1134"/>
                    <a:gd name="T13" fmla="*/ 143 h 543"/>
                    <a:gd name="T14" fmla="*/ 347 w 1134"/>
                    <a:gd name="T15" fmla="*/ 0 h 543"/>
                    <a:gd name="T16" fmla="*/ 0 60000 65536"/>
                    <a:gd name="T17" fmla="*/ 0 60000 65536"/>
                    <a:gd name="T18" fmla="*/ 0 60000 65536"/>
                    <a:gd name="T19" fmla="*/ 0 60000 65536"/>
                    <a:gd name="T20" fmla="*/ 0 60000 65536"/>
                    <a:gd name="T21" fmla="*/ 0 60000 65536"/>
                    <a:gd name="T22" fmla="*/ 0 60000 65536"/>
                    <a:gd name="T23" fmla="*/ 0 60000 65536"/>
                    <a:gd name="T24" fmla="*/ 0 w 1134"/>
                    <a:gd name="T25" fmla="*/ 0 h 543"/>
                    <a:gd name="T26" fmla="*/ 1134 w 1134"/>
                    <a:gd name="T27" fmla="*/ 543 h 5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34" h="543">
                      <a:moveTo>
                        <a:pt x="0" y="543"/>
                      </a:moveTo>
                      <a:cubicBezTo>
                        <a:pt x="0" y="515"/>
                        <a:pt x="1" y="488"/>
                        <a:pt x="14" y="468"/>
                      </a:cubicBezTo>
                      <a:cubicBezTo>
                        <a:pt x="27" y="448"/>
                        <a:pt x="21" y="430"/>
                        <a:pt x="79" y="421"/>
                      </a:cubicBezTo>
                      <a:cubicBezTo>
                        <a:pt x="137" y="412"/>
                        <a:pt x="234" y="416"/>
                        <a:pt x="360" y="416"/>
                      </a:cubicBezTo>
                      <a:cubicBezTo>
                        <a:pt x="485" y="416"/>
                        <a:pt x="720" y="422"/>
                        <a:pt x="835" y="421"/>
                      </a:cubicBezTo>
                      <a:cubicBezTo>
                        <a:pt x="950" y="420"/>
                        <a:pt x="1003" y="427"/>
                        <a:pt x="1050" y="407"/>
                      </a:cubicBezTo>
                      <a:cubicBezTo>
                        <a:pt x="1097" y="387"/>
                        <a:pt x="1101" y="368"/>
                        <a:pt x="1115" y="300"/>
                      </a:cubicBezTo>
                      <a:cubicBezTo>
                        <a:pt x="1129" y="232"/>
                        <a:pt x="1130" y="62"/>
                        <a:pt x="1134" y="0"/>
                      </a:cubicBezTo>
                    </a:path>
                  </a:pathLst>
                </a:custGeom>
                <a:noFill/>
                <a:ln w="9525" cap="flat" cmpd="sng">
                  <a:solidFill>
                    <a:srgbClr val="BFBFBF"/>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S PGothic" panose="020B0600070205080204" pitchFamily="34" charset="-128"/>
                  </a:endParaRPr>
                </a:p>
              </p:txBody>
            </p:sp>
            <p:sp>
              <p:nvSpPr>
                <p:cNvPr id="96" name="Freeform 17">
                  <a:extLst>
                    <a:ext uri="{FF2B5EF4-FFF2-40B4-BE49-F238E27FC236}">
                      <a16:creationId xmlns:a16="http://schemas.microsoft.com/office/drawing/2014/main" id="{A87DC090-DB53-4C12-B7AE-0AC40EACA030}"/>
                    </a:ext>
                  </a:extLst>
                </p:cNvPr>
                <p:cNvSpPr>
                  <a:spLocks/>
                </p:cNvSpPr>
                <p:nvPr/>
              </p:nvSpPr>
              <p:spPr bwMode="auto">
                <a:xfrm>
                  <a:off x="-123" y="3245"/>
                  <a:ext cx="868" cy="516"/>
                </a:xfrm>
                <a:custGeom>
                  <a:avLst/>
                  <a:gdLst>
                    <a:gd name="T0" fmla="*/ 0 w 1134"/>
                    <a:gd name="T1" fmla="*/ 221 h 543"/>
                    <a:gd name="T2" fmla="*/ 2 w 1134"/>
                    <a:gd name="T3" fmla="*/ 190 h 543"/>
                    <a:gd name="T4" fmla="*/ 2 w 1134"/>
                    <a:gd name="T5" fmla="*/ 171 h 543"/>
                    <a:gd name="T6" fmla="*/ 4 w 1134"/>
                    <a:gd name="T7" fmla="*/ 170 h 543"/>
                    <a:gd name="T8" fmla="*/ 8 w 1134"/>
                    <a:gd name="T9" fmla="*/ 171 h 543"/>
                    <a:gd name="T10" fmla="*/ 11 w 1134"/>
                    <a:gd name="T11" fmla="*/ 166 h 543"/>
                    <a:gd name="T12" fmla="*/ 11 w 1134"/>
                    <a:gd name="T13" fmla="*/ 121 h 543"/>
                    <a:gd name="T14" fmla="*/ 12 w 1134"/>
                    <a:gd name="T15" fmla="*/ 0 h 543"/>
                    <a:gd name="T16" fmla="*/ 0 60000 65536"/>
                    <a:gd name="T17" fmla="*/ 0 60000 65536"/>
                    <a:gd name="T18" fmla="*/ 0 60000 65536"/>
                    <a:gd name="T19" fmla="*/ 0 60000 65536"/>
                    <a:gd name="T20" fmla="*/ 0 60000 65536"/>
                    <a:gd name="T21" fmla="*/ 0 60000 65536"/>
                    <a:gd name="T22" fmla="*/ 0 60000 65536"/>
                    <a:gd name="T23" fmla="*/ 0 60000 65536"/>
                    <a:gd name="T24" fmla="*/ 0 w 1134"/>
                    <a:gd name="T25" fmla="*/ 0 h 543"/>
                    <a:gd name="T26" fmla="*/ 1134 w 1134"/>
                    <a:gd name="T27" fmla="*/ 543 h 5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34" h="543">
                      <a:moveTo>
                        <a:pt x="0" y="543"/>
                      </a:moveTo>
                      <a:cubicBezTo>
                        <a:pt x="0" y="515"/>
                        <a:pt x="1" y="488"/>
                        <a:pt x="14" y="468"/>
                      </a:cubicBezTo>
                      <a:cubicBezTo>
                        <a:pt x="27" y="448"/>
                        <a:pt x="21" y="430"/>
                        <a:pt x="79" y="421"/>
                      </a:cubicBezTo>
                      <a:cubicBezTo>
                        <a:pt x="137" y="412"/>
                        <a:pt x="234" y="416"/>
                        <a:pt x="360" y="416"/>
                      </a:cubicBezTo>
                      <a:cubicBezTo>
                        <a:pt x="485" y="416"/>
                        <a:pt x="720" y="422"/>
                        <a:pt x="835" y="421"/>
                      </a:cubicBezTo>
                      <a:cubicBezTo>
                        <a:pt x="950" y="420"/>
                        <a:pt x="1003" y="427"/>
                        <a:pt x="1050" y="407"/>
                      </a:cubicBezTo>
                      <a:cubicBezTo>
                        <a:pt x="1097" y="387"/>
                        <a:pt x="1101" y="368"/>
                        <a:pt x="1115" y="300"/>
                      </a:cubicBezTo>
                      <a:cubicBezTo>
                        <a:pt x="1129" y="232"/>
                        <a:pt x="1130" y="62"/>
                        <a:pt x="1134" y="0"/>
                      </a:cubicBezTo>
                    </a:path>
                  </a:pathLst>
                </a:custGeom>
                <a:noFill/>
                <a:ln w="9525" cap="flat" cmpd="sng">
                  <a:solidFill>
                    <a:srgbClr val="BFBFBF"/>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S PGothic" panose="020B0600070205080204" pitchFamily="34" charset="-128"/>
                  </a:endParaRPr>
                </a:p>
              </p:txBody>
            </p:sp>
            <p:sp>
              <p:nvSpPr>
                <p:cNvPr id="97" name="Freeform 18">
                  <a:extLst>
                    <a:ext uri="{FF2B5EF4-FFF2-40B4-BE49-F238E27FC236}">
                      <a16:creationId xmlns:a16="http://schemas.microsoft.com/office/drawing/2014/main" id="{AA1C3439-1636-4021-AA8E-F208FB47BF99}"/>
                    </a:ext>
                  </a:extLst>
                </p:cNvPr>
                <p:cNvSpPr>
                  <a:spLocks/>
                </p:cNvSpPr>
                <p:nvPr/>
              </p:nvSpPr>
              <p:spPr bwMode="auto">
                <a:xfrm>
                  <a:off x="88" y="3254"/>
                  <a:ext cx="704" cy="597"/>
                </a:xfrm>
                <a:custGeom>
                  <a:avLst/>
                  <a:gdLst>
                    <a:gd name="T0" fmla="*/ 0 w 1134"/>
                    <a:gd name="T1" fmla="*/ 1132 h 543"/>
                    <a:gd name="T2" fmla="*/ 1 w 1134"/>
                    <a:gd name="T3" fmla="*/ 979 h 543"/>
                    <a:gd name="T4" fmla="*/ 1 w 1134"/>
                    <a:gd name="T5" fmla="*/ 877 h 543"/>
                    <a:gd name="T6" fmla="*/ 1 w 1134"/>
                    <a:gd name="T7" fmla="*/ 868 h 543"/>
                    <a:gd name="T8" fmla="*/ 1 w 1134"/>
                    <a:gd name="T9" fmla="*/ 877 h 543"/>
                    <a:gd name="T10" fmla="*/ 1 w 1134"/>
                    <a:gd name="T11" fmla="*/ 849 h 543"/>
                    <a:gd name="T12" fmla="*/ 1 w 1134"/>
                    <a:gd name="T13" fmla="*/ 623 h 543"/>
                    <a:gd name="T14" fmla="*/ 1 w 1134"/>
                    <a:gd name="T15" fmla="*/ 0 h 543"/>
                    <a:gd name="T16" fmla="*/ 0 60000 65536"/>
                    <a:gd name="T17" fmla="*/ 0 60000 65536"/>
                    <a:gd name="T18" fmla="*/ 0 60000 65536"/>
                    <a:gd name="T19" fmla="*/ 0 60000 65536"/>
                    <a:gd name="T20" fmla="*/ 0 60000 65536"/>
                    <a:gd name="T21" fmla="*/ 0 60000 65536"/>
                    <a:gd name="T22" fmla="*/ 0 60000 65536"/>
                    <a:gd name="T23" fmla="*/ 0 60000 65536"/>
                    <a:gd name="T24" fmla="*/ 0 w 1134"/>
                    <a:gd name="T25" fmla="*/ 0 h 543"/>
                    <a:gd name="T26" fmla="*/ 1134 w 1134"/>
                    <a:gd name="T27" fmla="*/ 543 h 5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34" h="543">
                      <a:moveTo>
                        <a:pt x="0" y="543"/>
                      </a:moveTo>
                      <a:cubicBezTo>
                        <a:pt x="0" y="515"/>
                        <a:pt x="1" y="488"/>
                        <a:pt x="14" y="468"/>
                      </a:cubicBezTo>
                      <a:cubicBezTo>
                        <a:pt x="27" y="448"/>
                        <a:pt x="21" y="430"/>
                        <a:pt x="79" y="421"/>
                      </a:cubicBezTo>
                      <a:cubicBezTo>
                        <a:pt x="137" y="412"/>
                        <a:pt x="234" y="416"/>
                        <a:pt x="360" y="416"/>
                      </a:cubicBezTo>
                      <a:cubicBezTo>
                        <a:pt x="485" y="416"/>
                        <a:pt x="720" y="422"/>
                        <a:pt x="835" y="421"/>
                      </a:cubicBezTo>
                      <a:cubicBezTo>
                        <a:pt x="950" y="420"/>
                        <a:pt x="1003" y="427"/>
                        <a:pt x="1050" y="407"/>
                      </a:cubicBezTo>
                      <a:cubicBezTo>
                        <a:pt x="1097" y="387"/>
                        <a:pt x="1101" y="368"/>
                        <a:pt x="1115" y="300"/>
                      </a:cubicBezTo>
                      <a:cubicBezTo>
                        <a:pt x="1129" y="232"/>
                        <a:pt x="1130" y="62"/>
                        <a:pt x="1134" y="0"/>
                      </a:cubicBezTo>
                    </a:path>
                  </a:pathLst>
                </a:custGeom>
                <a:noFill/>
                <a:ln w="9525" cap="flat" cmpd="sng">
                  <a:solidFill>
                    <a:srgbClr val="BFBFBF"/>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S PGothic" panose="020B0600070205080204" pitchFamily="34" charset="-128"/>
                  </a:endParaRPr>
                </a:p>
              </p:txBody>
            </p:sp>
            <p:sp>
              <p:nvSpPr>
                <p:cNvPr id="98" name="Freeform 19">
                  <a:extLst>
                    <a:ext uri="{FF2B5EF4-FFF2-40B4-BE49-F238E27FC236}">
                      <a16:creationId xmlns:a16="http://schemas.microsoft.com/office/drawing/2014/main" id="{F86D1893-A8AA-4719-8421-C669DCCE47F9}"/>
                    </a:ext>
                  </a:extLst>
                </p:cNvPr>
                <p:cNvSpPr>
                  <a:spLocks/>
                </p:cNvSpPr>
                <p:nvPr/>
              </p:nvSpPr>
              <p:spPr bwMode="auto">
                <a:xfrm>
                  <a:off x="351" y="3278"/>
                  <a:ext cx="489" cy="591"/>
                </a:xfrm>
                <a:custGeom>
                  <a:avLst/>
                  <a:gdLst>
                    <a:gd name="T0" fmla="*/ 0 w 489"/>
                    <a:gd name="T1" fmla="*/ 563 h 563"/>
                    <a:gd name="T2" fmla="*/ 5 w 489"/>
                    <a:gd name="T3" fmla="*/ 509 h 563"/>
                    <a:gd name="T4" fmla="*/ 33 w 489"/>
                    <a:gd name="T5" fmla="*/ 458 h 563"/>
                    <a:gd name="T6" fmla="*/ 155 w 489"/>
                    <a:gd name="T7" fmla="*/ 453 h 563"/>
                    <a:gd name="T8" fmla="*/ 360 w 489"/>
                    <a:gd name="T9" fmla="*/ 458 h 563"/>
                    <a:gd name="T10" fmla="*/ 453 w 489"/>
                    <a:gd name="T11" fmla="*/ 443 h 563"/>
                    <a:gd name="T12" fmla="*/ 481 w 489"/>
                    <a:gd name="T13" fmla="*/ 327 h 563"/>
                    <a:gd name="T14" fmla="*/ 489 w 489"/>
                    <a:gd name="T15" fmla="*/ 0 h 563"/>
                    <a:gd name="T16" fmla="*/ 0 60000 65536"/>
                    <a:gd name="T17" fmla="*/ 0 60000 65536"/>
                    <a:gd name="T18" fmla="*/ 0 60000 65536"/>
                    <a:gd name="T19" fmla="*/ 0 60000 65536"/>
                    <a:gd name="T20" fmla="*/ 0 60000 65536"/>
                    <a:gd name="T21" fmla="*/ 0 60000 65536"/>
                    <a:gd name="T22" fmla="*/ 0 60000 65536"/>
                    <a:gd name="T23" fmla="*/ 0 60000 65536"/>
                    <a:gd name="T24" fmla="*/ 0 w 489"/>
                    <a:gd name="T25" fmla="*/ 0 h 563"/>
                    <a:gd name="T26" fmla="*/ 489 w 489"/>
                    <a:gd name="T27" fmla="*/ 563 h 5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9" h="563">
                      <a:moveTo>
                        <a:pt x="0" y="563"/>
                      </a:moveTo>
                      <a:cubicBezTo>
                        <a:pt x="1" y="554"/>
                        <a:pt x="0" y="526"/>
                        <a:pt x="5" y="509"/>
                      </a:cubicBezTo>
                      <a:cubicBezTo>
                        <a:pt x="10" y="492"/>
                        <a:pt x="8" y="468"/>
                        <a:pt x="33" y="458"/>
                      </a:cubicBezTo>
                      <a:cubicBezTo>
                        <a:pt x="58" y="448"/>
                        <a:pt x="100" y="453"/>
                        <a:pt x="155" y="453"/>
                      </a:cubicBezTo>
                      <a:cubicBezTo>
                        <a:pt x="209" y="453"/>
                        <a:pt x="310" y="459"/>
                        <a:pt x="360" y="458"/>
                      </a:cubicBezTo>
                      <a:cubicBezTo>
                        <a:pt x="409" y="457"/>
                        <a:pt x="432" y="465"/>
                        <a:pt x="453" y="443"/>
                      </a:cubicBezTo>
                      <a:cubicBezTo>
                        <a:pt x="473" y="421"/>
                        <a:pt x="475" y="401"/>
                        <a:pt x="481" y="327"/>
                      </a:cubicBezTo>
                      <a:cubicBezTo>
                        <a:pt x="487" y="253"/>
                        <a:pt x="487" y="67"/>
                        <a:pt x="489" y="0"/>
                      </a:cubicBezTo>
                    </a:path>
                  </a:pathLst>
                </a:custGeom>
                <a:noFill/>
                <a:ln w="9525" cap="flat" cmpd="sng">
                  <a:solidFill>
                    <a:srgbClr val="BFBFBF"/>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S PGothic" panose="020B0600070205080204" pitchFamily="34" charset="-128"/>
                  </a:endParaRPr>
                </a:p>
              </p:txBody>
            </p:sp>
            <p:sp>
              <p:nvSpPr>
                <p:cNvPr id="99" name="Freeform 20">
                  <a:extLst>
                    <a:ext uri="{FF2B5EF4-FFF2-40B4-BE49-F238E27FC236}">
                      <a16:creationId xmlns:a16="http://schemas.microsoft.com/office/drawing/2014/main" id="{E2206181-550E-42B2-8A59-684F8E0E3248}"/>
                    </a:ext>
                  </a:extLst>
                </p:cNvPr>
                <p:cNvSpPr>
                  <a:spLocks/>
                </p:cNvSpPr>
                <p:nvPr/>
              </p:nvSpPr>
              <p:spPr bwMode="auto">
                <a:xfrm>
                  <a:off x="662" y="3278"/>
                  <a:ext cx="210" cy="591"/>
                </a:xfrm>
                <a:custGeom>
                  <a:avLst/>
                  <a:gdLst>
                    <a:gd name="T0" fmla="*/ 3 w 220"/>
                    <a:gd name="T1" fmla="*/ 561 h 561"/>
                    <a:gd name="T2" fmla="*/ 8 w 220"/>
                    <a:gd name="T3" fmla="*/ 519 h 561"/>
                    <a:gd name="T4" fmla="*/ 50 w 220"/>
                    <a:gd name="T5" fmla="*/ 509 h 561"/>
                    <a:gd name="T6" fmla="*/ 160 w 220"/>
                    <a:gd name="T7" fmla="*/ 502 h 561"/>
                    <a:gd name="T8" fmla="*/ 195 w 220"/>
                    <a:gd name="T9" fmla="*/ 458 h 561"/>
                    <a:gd name="T10" fmla="*/ 216 w 220"/>
                    <a:gd name="T11" fmla="*/ 358 h 561"/>
                    <a:gd name="T12" fmla="*/ 220 w 220"/>
                    <a:gd name="T13" fmla="*/ 0 h 561"/>
                    <a:gd name="T14" fmla="*/ 0 60000 65536"/>
                    <a:gd name="T15" fmla="*/ 0 60000 65536"/>
                    <a:gd name="T16" fmla="*/ 0 60000 65536"/>
                    <a:gd name="T17" fmla="*/ 0 60000 65536"/>
                    <a:gd name="T18" fmla="*/ 0 60000 65536"/>
                    <a:gd name="T19" fmla="*/ 0 60000 65536"/>
                    <a:gd name="T20" fmla="*/ 0 60000 65536"/>
                    <a:gd name="T21" fmla="*/ 0 w 220"/>
                    <a:gd name="T22" fmla="*/ 0 h 561"/>
                    <a:gd name="T23" fmla="*/ 220 w 220"/>
                    <a:gd name="T24" fmla="*/ 561 h 56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0" h="561">
                      <a:moveTo>
                        <a:pt x="3" y="561"/>
                      </a:moveTo>
                      <a:cubicBezTo>
                        <a:pt x="4" y="554"/>
                        <a:pt x="0" y="528"/>
                        <a:pt x="8" y="519"/>
                      </a:cubicBezTo>
                      <a:cubicBezTo>
                        <a:pt x="16" y="510"/>
                        <a:pt x="25" y="512"/>
                        <a:pt x="50" y="509"/>
                      </a:cubicBezTo>
                      <a:cubicBezTo>
                        <a:pt x="75" y="506"/>
                        <a:pt x="136" y="510"/>
                        <a:pt x="160" y="502"/>
                      </a:cubicBezTo>
                      <a:cubicBezTo>
                        <a:pt x="184" y="494"/>
                        <a:pt x="186" y="482"/>
                        <a:pt x="195" y="458"/>
                      </a:cubicBezTo>
                      <a:cubicBezTo>
                        <a:pt x="204" y="434"/>
                        <a:pt x="212" y="434"/>
                        <a:pt x="216" y="358"/>
                      </a:cubicBezTo>
                      <a:cubicBezTo>
                        <a:pt x="220" y="282"/>
                        <a:pt x="219" y="74"/>
                        <a:pt x="220" y="0"/>
                      </a:cubicBezTo>
                    </a:path>
                  </a:pathLst>
                </a:custGeom>
                <a:noFill/>
                <a:ln w="9525" cap="flat" cmpd="sng">
                  <a:solidFill>
                    <a:srgbClr val="BFBFBF"/>
                  </a:solidFill>
                  <a:prstDash val="sysDot"/>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S PGothic" panose="020B0600070205080204" pitchFamily="34" charset="-128"/>
                  </a:endParaRPr>
                </a:p>
              </p:txBody>
            </p:sp>
          </p:grpSp>
        </p:grpSp>
        <p:pic>
          <p:nvPicPr>
            <p:cNvPr id="86" name="Picture 17">
              <a:extLst>
                <a:ext uri="{FF2B5EF4-FFF2-40B4-BE49-F238E27FC236}">
                  <a16:creationId xmlns:a16="http://schemas.microsoft.com/office/drawing/2014/main" id="{807BA429-E1D6-42CD-B6DD-A0065B5FD253}"/>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132532" y="4142592"/>
              <a:ext cx="4706697" cy="28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19">
              <a:extLst>
                <a:ext uri="{FF2B5EF4-FFF2-40B4-BE49-F238E27FC236}">
                  <a16:creationId xmlns:a16="http://schemas.microsoft.com/office/drawing/2014/main" id="{F870010B-CE66-4EE1-BB7B-66B33732FA09}"/>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310447" y="3331702"/>
              <a:ext cx="4064488" cy="573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 name="TextBox 23">
              <a:extLst>
                <a:ext uri="{FF2B5EF4-FFF2-40B4-BE49-F238E27FC236}">
                  <a16:creationId xmlns:a16="http://schemas.microsoft.com/office/drawing/2014/main" id="{F9178DC3-F2A3-46A3-8402-2F0C40A8CFED}"/>
                </a:ext>
              </a:extLst>
            </p:cNvPr>
            <p:cNvSpPr txBox="1">
              <a:spLocks noChangeArrowheads="1"/>
            </p:cNvSpPr>
            <p:nvPr/>
          </p:nvSpPr>
          <p:spPr bwMode="auto">
            <a:xfrm>
              <a:off x="2916226" y="3303588"/>
              <a:ext cx="3179577" cy="243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1600" b="1" i="0" u="none" strike="noStrike" kern="0" cap="none" spc="0" normalizeH="0" baseline="0" noProof="0" dirty="0">
                  <a:ln>
                    <a:noFill/>
                  </a:ln>
                  <a:solidFill>
                    <a:srgbClr val="003366"/>
                  </a:solidFill>
                  <a:effectLst/>
                  <a:uLnTx/>
                  <a:uFillTx/>
                  <a:latin typeface="Arial" panose="020B0604020202020204" pitchFamily="34" charset="0"/>
                  <a:ea typeface="ヒラギノ角ゴ ProN W3" pitchFamily="1" charset="-128"/>
                  <a:cs typeface="Arial" panose="020B0604020202020204" pitchFamily="34" charset="0"/>
                  <a:sym typeface="Gill Sans" pitchFamily="1" charset="0"/>
                </a:rPr>
                <a:t>IBM Watson IoT Platform</a:t>
              </a:r>
            </a:p>
          </p:txBody>
        </p:sp>
        <p:pic>
          <p:nvPicPr>
            <p:cNvPr id="89" name="Picture 39">
              <a:extLst>
                <a:ext uri="{FF2B5EF4-FFF2-40B4-BE49-F238E27FC236}">
                  <a16:creationId xmlns:a16="http://schemas.microsoft.com/office/drawing/2014/main" id="{5AA8CE47-F630-4785-9918-CEE7AD9B2AA1}"/>
                </a:ext>
              </a:extLst>
            </p:cNvPr>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885643" y="3405112"/>
              <a:ext cx="241820" cy="202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Picture 37">
              <a:extLst>
                <a:ext uri="{FF2B5EF4-FFF2-40B4-BE49-F238E27FC236}">
                  <a16:creationId xmlns:a16="http://schemas.microsoft.com/office/drawing/2014/main" id="{AFEAE7A7-98D6-4B1E-82DB-26742B05CDEB}"/>
                </a:ext>
              </a:extLst>
            </p:cNvPr>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308415" y="3577439"/>
              <a:ext cx="395202" cy="248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38">
              <a:extLst>
                <a:ext uri="{FF2B5EF4-FFF2-40B4-BE49-F238E27FC236}">
                  <a16:creationId xmlns:a16="http://schemas.microsoft.com/office/drawing/2014/main" id="{C3C2A0D6-CBEC-4C95-AAB6-55E226D1860F}"/>
                </a:ext>
              </a:extLst>
            </p:cNvPr>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346225" y="3613108"/>
              <a:ext cx="197600" cy="16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7" name="Rounded Rectangle 27">
            <a:extLst>
              <a:ext uri="{FF2B5EF4-FFF2-40B4-BE49-F238E27FC236}">
                <a16:creationId xmlns:a16="http://schemas.microsoft.com/office/drawing/2014/main" id="{5C5D5C32-3AE4-410F-A08B-23578D0F97E6}"/>
              </a:ext>
            </a:extLst>
          </p:cNvPr>
          <p:cNvSpPr/>
          <p:nvPr/>
        </p:nvSpPr>
        <p:spPr>
          <a:xfrm>
            <a:off x="535218" y="3662488"/>
            <a:ext cx="8270414" cy="625612"/>
          </a:xfrm>
          <a:prstGeom prst="roundRect">
            <a:avLst/>
          </a:prstGeom>
          <a:solidFill>
            <a:srgbClr val="FFFFFF"/>
          </a:solidFill>
          <a:ln w="9525" cap="flat" cmpd="sng" algn="ctr">
            <a:solidFill>
              <a:srgbClr val="41D6C3">
                <a:shade val="95000"/>
                <a:satMod val="105000"/>
              </a:srgbClr>
            </a:solidFill>
            <a:prstDash val="solid"/>
          </a:ln>
          <a:effectLst>
            <a:outerShdw blurRad="40000" dist="23000" dir="5400000" rotWithShape="0">
              <a:srgbClr val="000000">
                <a:alpha val="35000"/>
              </a:srgbClr>
            </a:outerShdw>
          </a:effectLst>
        </p:spPr>
        <p:txBody>
          <a:bodyPr tIns="0"/>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solidFill>
                  <a:srgbClr val="1F497D"/>
                </a:solidFill>
                <a:latin typeface="Arial"/>
                <a:ea typeface="+mn-ea"/>
              </a:rPr>
              <a:t>IBM Cloud</a:t>
            </a:r>
            <a:r>
              <a:rPr kumimoji="0" lang="en-US" sz="1600" b="0" i="0" u="none" strike="noStrike" kern="0" cap="none" spc="0" normalizeH="0" baseline="0" noProof="0" dirty="0">
                <a:ln>
                  <a:noFill/>
                </a:ln>
                <a:solidFill>
                  <a:srgbClr val="1F497D"/>
                </a:solidFill>
                <a:effectLst/>
                <a:uLnTx/>
                <a:uFillTx/>
                <a:latin typeface="Arial"/>
                <a:ea typeface="+mn-ea"/>
                <a:cs typeface="+mn-cs"/>
              </a:rPr>
              <a:t> Open Standards Based Services</a:t>
            </a:r>
          </a:p>
        </p:txBody>
      </p:sp>
      <p:sp>
        <p:nvSpPr>
          <p:cNvPr id="108" name="Rounded Rectangle 28">
            <a:extLst>
              <a:ext uri="{FF2B5EF4-FFF2-40B4-BE49-F238E27FC236}">
                <a16:creationId xmlns:a16="http://schemas.microsoft.com/office/drawing/2014/main" id="{A41C3D29-20E8-4FCF-981A-B9695A4537F1}"/>
              </a:ext>
            </a:extLst>
          </p:cNvPr>
          <p:cNvSpPr/>
          <p:nvPr/>
        </p:nvSpPr>
        <p:spPr>
          <a:xfrm>
            <a:off x="535218" y="1494503"/>
            <a:ext cx="2139720" cy="1904407"/>
          </a:xfrm>
          <a:prstGeom prst="roundRect">
            <a:avLst/>
          </a:prstGeom>
          <a:solidFill>
            <a:srgbClr val="0F1F28">
              <a:lumMod val="75000"/>
              <a:lumOff val="25000"/>
            </a:srgbClr>
          </a:solidFill>
          <a:ln w="9525" cap="flat" cmpd="sng" algn="ctr">
            <a:noFill/>
            <a:prstDash val="soli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prstClr val="white"/>
                </a:solidFill>
                <a:effectLst/>
                <a:uLnTx/>
                <a:uFillTx/>
                <a:latin typeface="HelvNeue for IBM Medium"/>
                <a:ea typeface="+mn-ea"/>
                <a:cs typeface="+mn-cs"/>
              </a:rPr>
              <a:t>Connect</a:t>
            </a:r>
          </a:p>
        </p:txBody>
      </p:sp>
      <p:sp>
        <p:nvSpPr>
          <p:cNvPr id="109" name="Rounded Rectangle 29">
            <a:extLst>
              <a:ext uri="{FF2B5EF4-FFF2-40B4-BE49-F238E27FC236}">
                <a16:creationId xmlns:a16="http://schemas.microsoft.com/office/drawing/2014/main" id="{2ED6F05C-8EEE-47FB-A865-487528861813}"/>
              </a:ext>
            </a:extLst>
          </p:cNvPr>
          <p:cNvSpPr/>
          <p:nvPr/>
        </p:nvSpPr>
        <p:spPr>
          <a:xfrm>
            <a:off x="2788443" y="1491173"/>
            <a:ext cx="2010011" cy="1860097"/>
          </a:xfrm>
          <a:prstGeom prst="roundRect">
            <a:avLst/>
          </a:prstGeom>
          <a:solidFill>
            <a:srgbClr val="41D6C3">
              <a:lumMod val="75000"/>
            </a:srgbClr>
          </a:solidFill>
          <a:ln w="9525" cap="flat" cmpd="sng" algn="ctr">
            <a:noFill/>
            <a:prstDash val="soli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prstClr val="white"/>
                </a:solidFill>
                <a:effectLst/>
                <a:uLnTx/>
                <a:uFillTx/>
                <a:latin typeface="HelvNeue for IBM Medium"/>
                <a:ea typeface="+mn-ea"/>
                <a:cs typeface="+mn-cs"/>
              </a:rPr>
              <a:t>Information Management</a:t>
            </a:r>
          </a:p>
        </p:txBody>
      </p:sp>
      <p:sp>
        <p:nvSpPr>
          <p:cNvPr id="110" name="Rounded Rectangle 30">
            <a:extLst>
              <a:ext uri="{FF2B5EF4-FFF2-40B4-BE49-F238E27FC236}">
                <a16:creationId xmlns:a16="http://schemas.microsoft.com/office/drawing/2014/main" id="{D0A47DE2-444F-4EE3-A140-BB6ACB5F64A8}"/>
              </a:ext>
            </a:extLst>
          </p:cNvPr>
          <p:cNvSpPr/>
          <p:nvPr/>
        </p:nvSpPr>
        <p:spPr>
          <a:xfrm>
            <a:off x="4928341" y="1490717"/>
            <a:ext cx="1972290" cy="1840459"/>
          </a:xfrm>
          <a:prstGeom prst="roundRect">
            <a:avLst/>
          </a:prstGeom>
          <a:solidFill>
            <a:srgbClr val="7CC7FF">
              <a:lumMod val="50000"/>
            </a:srgbClr>
          </a:solidFill>
          <a:ln w="9525" cap="flat" cmpd="sng" algn="ctr">
            <a:noFill/>
            <a:prstDash val="soli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HelvNeue for IBM Medium"/>
                <a:ea typeface="+mn-ea"/>
                <a:cs typeface="+mn-cs"/>
              </a:rPr>
              <a:t>Analytics</a:t>
            </a:r>
          </a:p>
        </p:txBody>
      </p:sp>
      <p:sp>
        <p:nvSpPr>
          <p:cNvPr id="111" name="Rounded Rectangle 31">
            <a:extLst>
              <a:ext uri="{FF2B5EF4-FFF2-40B4-BE49-F238E27FC236}">
                <a16:creationId xmlns:a16="http://schemas.microsoft.com/office/drawing/2014/main" id="{01CC4F27-9232-453F-B9B9-E0C07C76B0D4}"/>
              </a:ext>
            </a:extLst>
          </p:cNvPr>
          <p:cNvSpPr/>
          <p:nvPr/>
        </p:nvSpPr>
        <p:spPr>
          <a:xfrm>
            <a:off x="6975244" y="1501829"/>
            <a:ext cx="1830388" cy="1807542"/>
          </a:xfrm>
          <a:prstGeom prst="roundRect">
            <a:avLst/>
          </a:prstGeom>
          <a:solidFill>
            <a:srgbClr val="328F8D"/>
          </a:solidFill>
          <a:ln w="9525" cap="flat" cmpd="sng" algn="ctr">
            <a:noFill/>
            <a:prstDash val="soli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HelvNeue for IBM Medium"/>
                <a:ea typeface="+mn-ea"/>
                <a:cs typeface="+mn-cs"/>
              </a:rPr>
              <a:t>Risk Management</a:t>
            </a:r>
          </a:p>
        </p:txBody>
      </p:sp>
      <p:sp>
        <p:nvSpPr>
          <p:cNvPr id="112" name="TextBox 96">
            <a:extLst>
              <a:ext uri="{FF2B5EF4-FFF2-40B4-BE49-F238E27FC236}">
                <a16:creationId xmlns:a16="http://schemas.microsoft.com/office/drawing/2014/main" id="{C2B8927F-3DEB-4524-B8E5-E5CD7A680A0C}"/>
              </a:ext>
            </a:extLst>
          </p:cNvPr>
          <p:cNvSpPr txBox="1">
            <a:spLocks noChangeArrowheads="1"/>
          </p:cNvSpPr>
          <p:nvPr/>
        </p:nvSpPr>
        <p:spPr bwMode="auto">
          <a:xfrm>
            <a:off x="1009130" y="3930619"/>
            <a:ext cx="60213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400" b="1" i="0" u="none" strike="noStrike" kern="0" cap="none" spc="0" normalizeH="0" baseline="0" noProof="0" dirty="0">
                <a:ln>
                  <a:noFill/>
                </a:ln>
                <a:solidFill>
                  <a:srgbClr val="41D6C3"/>
                </a:solidFill>
                <a:effectLst/>
                <a:uLnTx/>
                <a:uFillTx/>
                <a:latin typeface="Arial" panose="020B0604020202020204" pitchFamily="34" charset="0"/>
                <a:ea typeface="MS PGothic" panose="020B0600070205080204" pitchFamily="34" charset="-128"/>
              </a:rPr>
              <a:t>Full </a:t>
            </a:r>
            <a:r>
              <a:rPr kumimoji="0" lang="en-US" altLang="en-US" sz="1600" b="1" i="0" u="none" strike="noStrike" kern="0" cap="none" spc="0" normalizeH="0" baseline="0" noProof="0" dirty="0">
                <a:ln>
                  <a:noFill/>
                </a:ln>
                <a:solidFill>
                  <a:srgbClr val="41D6C3"/>
                </a:solidFill>
                <a:effectLst/>
                <a:uLnTx/>
                <a:uFillTx/>
                <a:latin typeface="Arial" panose="020B0604020202020204" pitchFamily="34" charset="0"/>
                <a:ea typeface="MS PGothic" panose="020B0600070205080204" pitchFamily="34" charset="-128"/>
              </a:rPr>
              <a:t>Development</a:t>
            </a:r>
            <a:r>
              <a:rPr kumimoji="0" lang="en-US" altLang="en-US" sz="1400" b="1" i="0" u="none" strike="noStrike" kern="0" cap="none" spc="0" normalizeH="0" baseline="0" noProof="0" dirty="0">
                <a:ln>
                  <a:noFill/>
                </a:ln>
                <a:solidFill>
                  <a:srgbClr val="41D6C3"/>
                </a:solidFill>
                <a:effectLst/>
                <a:uLnTx/>
                <a:uFillTx/>
                <a:latin typeface="Arial" panose="020B0604020202020204" pitchFamily="34" charset="0"/>
                <a:ea typeface="MS PGothic" panose="020B0600070205080204" pitchFamily="34" charset="-128"/>
              </a:rPr>
              <a:t> Lifecycle	       DevOps Services	IBM Security</a:t>
            </a:r>
          </a:p>
        </p:txBody>
      </p:sp>
      <p:pic>
        <p:nvPicPr>
          <p:cNvPr id="113" name="Picture 98">
            <a:extLst>
              <a:ext uri="{FF2B5EF4-FFF2-40B4-BE49-F238E27FC236}">
                <a16:creationId xmlns:a16="http://schemas.microsoft.com/office/drawing/2014/main" id="{D5342B1C-9700-4C96-8E73-BBF2E684E5B9}"/>
              </a:ext>
            </a:extLst>
          </p:cNvPr>
          <p:cNvPicPr>
            <a:picLocks noChangeAspect="1"/>
          </p:cNvPicPr>
          <p:nvPr/>
        </p:nvPicPr>
        <p:blipFill>
          <a:blip r:embed="rId7" cstate="email">
            <a:duotone>
              <a:srgbClr val="41D6C3">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097089" y="2784448"/>
            <a:ext cx="449262"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 name="Picture 99">
            <a:extLst>
              <a:ext uri="{FF2B5EF4-FFF2-40B4-BE49-F238E27FC236}">
                <a16:creationId xmlns:a16="http://schemas.microsoft.com/office/drawing/2014/main" id="{882ACED4-C69A-4876-AC97-DD1B7A1DDECF}"/>
              </a:ext>
            </a:extLst>
          </p:cNvPr>
          <p:cNvPicPr>
            <a:picLocks noChangeAspect="1"/>
          </p:cNvPicPr>
          <p:nvPr/>
        </p:nvPicPr>
        <p:blipFill>
          <a:blip r:embed="rId8" cstate="email">
            <a:duotone>
              <a:srgbClr val="FDD600">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277226" y="2675691"/>
            <a:ext cx="482600" cy="482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 name="Picture 100">
            <a:extLst>
              <a:ext uri="{FF2B5EF4-FFF2-40B4-BE49-F238E27FC236}">
                <a16:creationId xmlns:a16="http://schemas.microsoft.com/office/drawing/2014/main" id="{A1521793-FEEF-49F4-B292-B7EAC6ACB031}"/>
              </a:ext>
            </a:extLst>
          </p:cNvPr>
          <p:cNvPicPr>
            <a:picLocks noChangeAspect="1"/>
          </p:cNvPicPr>
          <p:nvPr/>
        </p:nvPicPr>
        <p:blipFill>
          <a:blip r:embed="rId9" cstate="email">
            <a:lum bright="70000" contrast="-70000"/>
            <a:extLst>
              <a:ext uri="{28A0092B-C50C-407E-A947-70E740481C1C}">
                <a14:useLocalDpi xmlns:a14="http://schemas.microsoft.com/office/drawing/2010/main" val="0"/>
              </a:ext>
            </a:extLst>
          </a:blip>
          <a:srcRect/>
          <a:stretch>
            <a:fillRect/>
          </a:stretch>
        </p:blipFill>
        <p:spPr bwMode="auto">
          <a:xfrm>
            <a:off x="6122310" y="2618545"/>
            <a:ext cx="862013"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Picture 101">
            <a:extLst>
              <a:ext uri="{FF2B5EF4-FFF2-40B4-BE49-F238E27FC236}">
                <a16:creationId xmlns:a16="http://schemas.microsoft.com/office/drawing/2014/main" id="{E4DADC98-8B3E-43E8-A4C0-FA944F4A464C}"/>
              </a:ext>
            </a:extLst>
          </p:cNvPr>
          <p:cNvPicPr>
            <a:picLocks noChangeAspect="1"/>
          </p:cNvPicPr>
          <p:nvPr/>
        </p:nvPicPr>
        <p:blipFill>
          <a:blip r:embed="rId10" cstate="email">
            <a:duotone>
              <a:srgbClr val="000000">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258944" y="2690184"/>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 name="TextBox 102">
            <a:extLst>
              <a:ext uri="{FF2B5EF4-FFF2-40B4-BE49-F238E27FC236}">
                <a16:creationId xmlns:a16="http://schemas.microsoft.com/office/drawing/2014/main" id="{67CBEEDF-4572-4B6C-A36D-50329F24CC4B}"/>
              </a:ext>
            </a:extLst>
          </p:cNvPr>
          <p:cNvSpPr txBox="1">
            <a:spLocks noChangeArrowheads="1"/>
          </p:cNvSpPr>
          <p:nvPr/>
        </p:nvSpPr>
        <p:spPr bwMode="auto">
          <a:xfrm>
            <a:off x="554268" y="1961355"/>
            <a:ext cx="173393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200" b="0" i="0" u="none" strike="noStrike" kern="0" cap="none" spc="0" normalizeH="0" baseline="0" noProof="0" dirty="0">
                <a:ln>
                  <a:noFill/>
                </a:ln>
                <a:solidFill>
                  <a:prstClr val="white"/>
                </a:solidFill>
                <a:effectLst/>
                <a:uLnTx/>
                <a:uFillTx/>
                <a:latin typeface="Arial" panose="020B0604020202020204" pitchFamily="34" charset="0"/>
                <a:ea typeface="MS PGothic" panose="020B0600070205080204" pitchFamily="34" charset="-128"/>
              </a:rPr>
              <a:t>Secure Connectivity</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200" b="0" i="0" u="none" strike="noStrike" kern="0" cap="none" spc="0" normalizeH="0" baseline="0" noProof="0" dirty="0">
                <a:ln>
                  <a:noFill/>
                </a:ln>
                <a:solidFill>
                  <a:prstClr val="white"/>
                </a:solidFill>
                <a:effectLst/>
                <a:uLnTx/>
                <a:uFillTx/>
                <a:latin typeface="Arial" panose="020B0604020202020204" pitchFamily="34" charset="0"/>
                <a:ea typeface="MS PGothic" panose="020B0600070205080204" pitchFamily="34" charset="-128"/>
              </a:rPr>
              <a:t>Attach:  MQTT, HTTPS</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200" b="0" i="0" u="none" strike="noStrike" kern="0" cap="none" spc="0" normalizeH="0" baseline="0" noProof="0" dirty="0">
                <a:ln>
                  <a:noFill/>
                </a:ln>
                <a:solidFill>
                  <a:prstClr val="white"/>
                </a:solidFill>
                <a:effectLst/>
                <a:uLnTx/>
                <a:uFillTx/>
                <a:latin typeface="Arial" panose="020B0604020202020204" pitchFamily="34" charset="0"/>
                <a:ea typeface="MS PGothic" panose="020B0600070205080204" pitchFamily="34" charset="-128"/>
              </a:rPr>
              <a:t>Collect &amp; Organize</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200" b="0" i="0" u="none" strike="noStrike" kern="0" cap="none" spc="0" normalizeH="0" baseline="0" noProof="0" dirty="0">
                <a:ln>
                  <a:noFill/>
                </a:ln>
                <a:solidFill>
                  <a:prstClr val="white"/>
                </a:solidFill>
                <a:effectLst/>
                <a:uLnTx/>
                <a:uFillTx/>
                <a:latin typeface="Arial" panose="020B0604020202020204" pitchFamily="34" charset="0"/>
                <a:ea typeface="MS PGothic" panose="020B0600070205080204" pitchFamily="34" charset="-128"/>
              </a:rPr>
              <a:t>Device Management</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200" b="0" i="0" u="none" strike="noStrike" kern="0" cap="none" spc="0" normalizeH="0" baseline="0" noProof="0" dirty="0">
                <a:ln>
                  <a:noFill/>
                </a:ln>
                <a:solidFill>
                  <a:prstClr val="white"/>
                </a:solidFill>
                <a:effectLst/>
                <a:uLnTx/>
                <a:uFillTx/>
                <a:latin typeface="Arial" panose="020B0604020202020204" pitchFamily="34" charset="0"/>
                <a:ea typeface="MS PGothic" panose="020B0600070205080204" pitchFamily="34" charset="-128"/>
              </a:rPr>
              <a:t>Visualization</a:t>
            </a:r>
          </a:p>
        </p:txBody>
      </p:sp>
      <p:sp>
        <p:nvSpPr>
          <p:cNvPr id="118" name="TextBox 103">
            <a:extLst>
              <a:ext uri="{FF2B5EF4-FFF2-40B4-BE49-F238E27FC236}">
                <a16:creationId xmlns:a16="http://schemas.microsoft.com/office/drawing/2014/main" id="{52B4D142-3FC1-43EA-8555-2D54ECB423AB}"/>
              </a:ext>
            </a:extLst>
          </p:cNvPr>
          <p:cNvSpPr txBox="1">
            <a:spLocks noChangeArrowheads="1"/>
          </p:cNvSpPr>
          <p:nvPr/>
        </p:nvSpPr>
        <p:spPr bwMode="auto">
          <a:xfrm>
            <a:off x="2860675" y="2185987"/>
            <a:ext cx="1666875" cy="1123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100" b="0" i="0" u="none" strike="noStrike" kern="0" cap="none" spc="0" normalizeH="0" baseline="0" noProof="0" dirty="0">
                <a:ln>
                  <a:noFill/>
                </a:ln>
                <a:solidFill>
                  <a:prstClr val="white"/>
                </a:solidFill>
                <a:effectLst/>
                <a:uLnTx/>
                <a:uFillTx/>
                <a:latin typeface="Arial" panose="020B0604020202020204" pitchFamily="34" charset="0"/>
                <a:ea typeface="MS PGothic" panose="020B0600070205080204" pitchFamily="34" charset="-128"/>
              </a:rPr>
              <a:t>Store &amp; Archive</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100" b="0" i="0" u="none" strike="noStrike" kern="0" cap="none" spc="0" normalizeH="0" baseline="0" noProof="0" dirty="0">
                <a:ln>
                  <a:noFill/>
                </a:ln>
                <a:solidFill>
                  <a:prstClr val="white"/>
                </a:solidFill>
                <a:effectLst/>
                <a:uLnTx/>
                <a:uFillTx/>
                <a:latin typeface="Arial" panose="020B0604020202020204" pitchFamily="34" charset="0"/>
                <a:ea typeface="MS PGothic" panose="020B0600070205080204" pitchFamily="34" charset="-128"/>
              </a:rPr>
              <a:t>Metadata Management</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100" b="0" i="0" u="none" strike="noStrike" kern="0" cap="none" spc="0" normalizeH="0" baseline="0" noProof="0" dirty="0">
                <a:ln>
                  <a:noFill/>
                </a:ln>
                <a:solidFill>
                  <a:prstClr val="white"/>
                </a:solidFill>
                <a:effectLst/>
                <a:uLnTx/>
                <a:uFillTx/>
                <a:latin typeface="Arial" panose="020B0604020202020204" pitchFamily="34" charset="0"/>
                <a:ea typeface="MS PGothic" panose="020B0600070205080204" pitchFamily="34" charset="-128"/>
              </a:rPr>
              <a:t>Reporting, </a:t>
            </a:r>
            <a:r>
              <a:rPr kumimoji="0" lang="en-US" altLang="en-US" sz="1200" b="0" i="0" u="none" strike="noStrike" kern="0" cap="none" spc="0" normalizeH="0" baseline="0" noProof="0" dirty="0">
                <a:ln>
                  <a:noFill/>
                </a:ln>
                <a:solidFill>
                  <a:prstClr val="white"/>
                </a:solidFill>
                <a:effectLst/>
                <a:uLnTx/>
                <a:uFillTx/>
                <a:latin typeface="Arial" panose="020B0604020202020204" pitchFamily="34" charset="0"/>
                <a:ea typeface="MS PGothic" panose="020B0600070205080204" pitchFamily="34" charset="-128"/>
              </a:rPr>
              <a:t>Parsing</a:t>
            </a:r>
            <a:r>
              <a:rPr kumimoji="0" lang="en-US" altLang="en-US" sz="1100" b="0" i="0" u="none" strike="noStrike" kern="0" cap="none" spc="0" normalizeH="0" baseline="0" noProof="0" dirty="0">
                <a:ln>
                  <a:noFill/>
                </a:ln>
                <a:solidFill>
                  <a:prstClr val="white"/>
                </a:solidFill>
                <a:effectLst/>
                <a:uLnTx/>
                <a:uFillTx/>
                <a:latin typeface="Arial" panose="020B0604020202020204" pitchFamily="34" charset="0"/>
                <a:ea typeface="MS PGothic" panose="020B0600070205080204" pitchFamily="34" charset="-128"/>
              </a:rPr>
              <a:t> and Transformation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100" b="0" i="0" u="none" strike="noStrike" kern="0" cap="none" spc="0" normalizeH="0" baseline="0" noProof="0" dirty="0">
                <a:ln>
                  <a:noFill/>
                </a:ln>
                <a:solidFill>
                  <a:prstClr val="white"/>
                </a:solidFill>
                <a:effectLst/>
                <a:uLnTx/>
                <a:uFillTx/>
                <a:latin typeface="Arial" panose="020B0604020202020204" pitchFamily="34" charset="0"/>
                <a:ea typeface="MS PGothic" panose="020B0600070205080204" pitchFamily="34" charset="-128"/>
              </a:rPr>
              <a:t>Manage unstructured data</a:t>
            </a:r>
          </a:p>
        </p:txBody>
      </p:sp>
      <p:sp>
        <p:nvSpPr>
          <p:cNvPr id="119" name="TextBox 104">
            <a:extLst>
              <a:ext uri="{FF2B5EF4-FFF2-40B4-BE49-F238E27FC236}">
                <a16:creationId xmlns:a16="http://schemas.microsoft.com/office/drawing/2014/main" id="{7362097D-61A2-4567-AE0C-9C151CFC5887}"/>
              </a:ext>
            </a:extLst>
          </p:cNvPr>
          <p:cNvSpPr txBox="1">
            <a:spLocks noChangeArrowheads="1"/>
          </p:cNvSpPr>
          <p:nvPr/>
        </p:nvSpPr>
        <p:spPr bwMode="auto">
          <a:xfrm>
            <a:off x="5034970" y="1942675"/>
            <a:ext cx="162083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400" b="0" i="0" u="none" strike="noStrike" kern="0" cap="none" spc="0" normalizeH="0" baseline="0" noProof="0" dirty="0">
                <a:ln>
                  <a:noFill/>
                </a:ln>
                <a:solidFill>
                  <a:prstClr val="white"/>
                </a:solidFill>
                <a:effectLst/>
                <a:uLnTx/>
                <a:uFillTx/>
                <a:latin typeface="Arial" panose="020B0604020202020204" pitchFamily="34" charset="0"/>
                <a:ea typeface="MS PGothic" panose="020B0600070205080204" pitchFamily="34" charset="-128"/>
              </a:rPr>
              <a:t>Predictive</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400" b="0" i="0" u="none" strike="noStrike" kern="0" cap="none" spc="0" normalizeH="0" baseline="0" noProof="0" dirty="0">
                <a:ln>
                  <a:noFill/>
                </a:ln>
                <a:solidFill>
                  <a:prstClr val="white"/>
                </a:solidFill>
                <a:effectLst/>
                <a:uLnTx/>
                <a:uFillTx/>
                <a:latin typeface="Arial" panose="020B0604020202020204" pitchFamily="34" charset="0"/>
                <a:ea typeface="MS PGothic" panose="020B0600070205080204" pitchFamily="34" charset="-128"/>
              </a:rPr>
              <a:t>Cognitive</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400" b="0" i="0" u="none" strike="noStrike" kern="0" cap="none" spc="0" normalizeH="0" baseline="0" noProof="0" dirty="0">
                <a:ln>
                  <a:noFill/>
                </a:ln>
                <a:solidFill>
                  <a:prstClr val="white"/>
                </a:solidFill>
                <a:effectLst/>
                <a:uLnTx/>
                <a:uFillTx/>
                <a:latin typeface="Arial" panose="020B0604020202020204" pitchFamily="34" charset="0"/>
                <a:ea typeface="MS PGothic" panose="020B0600070205080204" pitchFamily="34" charset="-128"/>
              </a:rPr>
              <a:t>Real-Time</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400" b="0" i="0" u="none" strike="noStrike" kern="0" cap="none" spc="0" normalizeH="0" baseline="0" noProof="0" dirty="0">
                <a:ln>
                  <a:noFill/>
                </a:ln>
                <a:solidFill>
                  <a:prstClr val="white"/>
                </a:solidFill>
                <a:effectLst/>
                <a:uLnTx/>
                <a:uFillTx/>
                <a:latin typeface="Arial" panose="020B0604020202020204" pitchFamily="34" charset="0"/>
                <a:ea typeface="MS PGothic" panose="020B0600070205080204" pitchFamily="34" charset="-128"/>
              </a:rPr>
              <a:t>Edge</a:t>
            </a:r>
          </a:p>
        </p:txBody>
      </p:sp>
      <p:sp>
        <p:nvSpPr>
          <p:cNvPr id="120" name="TextBox 105">
            <a:extLst>
              <a:ext uri="{FF2B5EF4-FFF2-40B4-BE49-F238E27FC236}">
                <a16:creationId xmlns:a16="http://schemas.microsoft.com/office/drawing/2014/main" id="{BB39CFFC-A614-442D-8473-DF266A3F63E3}"/>
              </a:ext>
            </a:extLst>
          </p:cNvPr>
          <p:cNvSpPr txBox="1">
            <a:spLocks noChangeArrowheads="1"/>
          </p:cNvSpPr>
          <p:nvPr/>
        </p:nvSpPr>
        <p:spPr bwMode="auto">
          <a:xfrm>
            <a:off x="7030518" y="1897742"/>
            <a:ext cx="1600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200" b="0" i="0" u="none" strike="noStrike" kern="0" cap="none" spc="0" normalizeH="0" baseline="0" noProof="0" dirty="0">
                <a:ln>
                  <a:noFill/>
                </a:ln>
                <a:solidFill>
                  <a:prstClr val="white"/>
                </a:solidFill>
                <a:effectLst/>
                <a:uLnTx/>
                <a:uFillTx/>
                <a:latin typeface="Arial" panose="020B0604020202020204" pitchFamily="34" charset="0"/>
                <a:ea typeface="MS PGothic" panose="020B0600070205080204" pitchFamily="34" charset="-128"/>
              </a:rPr>
              <a:t>Proactive Protection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200" b="0" i="0" u="none" strike="noStrike" kern="0" cap="none" spc="0" normalizeH="0" baseline="0" noProof="0" dirty="0">
                <a:ln>
                  <a:noFill/>
                </a:ln>
                <a:solidFill>
                  <a:prstClr val="white"/>
                </a:solidFill>
                <a:effectLst/>
                <a:uLnTx/>
                <a:uFillTx/>
                <a:latin typeface="Arial" panose="020B0604020202020204" pitchFamily="34" charset="0"/>
                <a:ea typeface="MS PGothic" panose="020B0600070205080204" pitchFamily="34" charset="-128"/>
              </a:rPr>
              <a:t>Anomaly Detection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200" b="0" i="0" u="none" strike="noStrike" kern="0" cap="none" spc="0" normalizeH="0" baseline="0" noProof="0" dirty="0">
                <a:ln>
                  <a:noFill/>
                </a:ln>
                <a:solidFill>
                  <a:prstClr val="white"/>
                </a:solidFill>
                <a:effectLst/>
                <a:uLnTx/>
                <a:uFillTx/>
                <a:latin typeface="Arial" panose="020B0604020202020204" pitchFamily="34" charset="0"/>
                <a:ea typeface="MS PGothic" panose="020B0600070205080204" pitchFamily="34" charset="-128"/>
              </a:rPr>
              <a:t>Blockchain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200" b="0" i="0" u="none" strike="noStrike" kern="0" cap="none" spc="0" normalizeH="0" baseline="0" noProof="0" dirty="0">
                <a:ln>
                  <a:noFill/>
                </a:ln>
                <a:solidFill>
                  <a:prstClr val="white"/>
                </a:solidFill>
                <a:effectLst/>
                <a:uLnTx/>
                <a:uFillTx/>
                <a:latin typeface="Arial" panose="020B0604020202020204" pitchFamily="34" charset="0"/>
                <a:ea typeface="MS PGothic" panose="020B0600070205080204" pitchFamily="34" charset="-128"/>
              </a:rPr>
              <a:t>Firmware Updates</a:t>
            </a:r>
          </a:p>
        </p:txBody>
      </p:sp>
      <p:pic>
        <p:nvPicPr>
          <p:cNvPr id="122" name="Picture 42">
            <a:extLst>
              <a:ext uri="{FF2B5EF4-FFF2-40B4-BE49-F238E27FC236}">
                <a16:creationId xmlns:a16="http://schemas.microsoft.com/office/drawing/2014/main" id="{16B57DD1-7AC1-4F6E-ACDD-950AF1B9957D}"/>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838030" y="3832590"/>
            <a:ext cx="1770752" cy="386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9398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11">
            <a:extLst>
              <a:ext uri="{FF2B5EF4-FFF2-40B4-BE49-F238E27FC236}">
                <a16:creationId xmlns:a16="http://schemas.microsoft.com/office/drawing/2014/main" id="{F8D11503-2F46-496A-B9CA-ABCCAD23A8FF}"/>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149851" y="1736725"/>
            <a:ext cx="3116263" cy="391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4">
            <a:extLst>
              <a:ext uri="{FF2B5EF4-FFF2-40B4-BE49-F238E27FC236}">
                <a16:creationId xmlns:a16="http://schemas.microsoft.com/office/drawing/2014/main" id="{83A05363-7664-403C-BB49-F18AC3749839}"/>
              </a:ext>
            </a:extLst>
          </p:cNvPr>
          <p:cNvSpPr>
            <a:spLocks noGrp="1"/>
          </p:cNvSpPr>
          <p:nvPr>
            <p:ph idx="1"/>
          </p:nvPr>
        </p:nvSpPr>
        <p:spPr/>
        <p:txBody>
          <a:bodyPr/>
          <a:lstStyle/>
          <a:p>
            <a:r>
              <a:rPr lang="en-GB" dirty="0"/>
              <a:t>Connect what matters</a:t>
            </a:r>
            <a:endParaRPr lang="en-US" dirty="0"/>
          </a:p>
        </p:txBody>
      </p:sp>
      <p:sp>
        <p:nvSpPr>
          <p:cNvPr id="2" name="Title 1">
            <a:extLst>
              <a:ext uri="{FF2B5EF4-FFF2-40B4-BE49-F238E27FC236}">
                <a16:creationId xmlns:a16="http://schemas.microsoft.com/office/drawing/2014/main" id="{9918CCA3-02F5-43E5-9EA7-75A46D1EFBF1}"/>
              </a:ext>
            </a:extLst>
          </p:cNvPr>
          <p:cNvSpPr>
            <a:spLocks noGrp="1"/>
          </p:cNvSpPr>
          <p:nvPr>
            <p:ph type="title"/>
          </p:nvPr>
        </p:nvSpPr>
        <p:spPr/>
        <p:txBody>
          <a:bodyPr>
            <a:normAutofit/>
          </a:bodyPr>
          <a:lstStyle/>
          <a:p>
            <a:r>
              <a:rPr lang="en-US" dirty="0"/>
              <a:t>IBM Watson IoT Platform - Connect</a:t>
            </a:r>
            <a:endParaRPr lang="en-GB" dirty="0"/>
          </a:p>
        </p:txBody>
      </p:sp>
      <p:sp>
        <p:nvSpPr>
          <p:cNvPr id="37892" name="TextBox 4">
            <a:extLst>
              <a:ext uri="{FF2B5EF4-FFF2-40B4-BE49-F238E27FC236}">
                <a16:creationId xmlns:a16="http://schemas.microsoft.com/office/drawing/2014/main" id="{1712E181-E75C-4162-BC1B-F43A7417585C}"/>
              </a:ext>
            </a:extLst>
          </p:cNvPr>
          <p:cNvSpPr txBox="1">
            <a:spLocks noChangeArrowheads="1"/>
          </p:cNvSpPr>
          <p:nvPr/>
        </p:nvSpPr>
        <p:spPr bwMode="auto">
          <a:xfrm>
            <a:off x="460376" y="2655889"/>
            <a:ext cx="19415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en-US" sz="1600" b="1">
                <a:latin typeface="Helvetica Neue"/>
              </a:rPr>
              <a:t> </a:t>
            </a:r>
          </a:p>
        </p:txBody>
      </p:sp>
      <p:sp>
        <p:nvSpPr>
          <p:cNvPr id="37893" name="TextBox 19">
            <a:extLst>
              <a:ext uri="{FF2B5EF4-FFF2-40B4-BE49-F238E27FC236}">
                <a16:creationId xmlns:a16="http://schemas.microsoft.com/office/drawing/2014/main" id="{71E2347C-8BF9-4C18-B6B7-1616D4199A55}"/>
              </a:ext>
            </a:extLst>
          </p:cNvPr>
          <p:cNvSpPr txBox="1">
            <a:spLocks noChangeArrowheads="1"/>
          </p:cNvSpPr>
          <p:nvPr/>
        </p:nvSpPr>
        <p:spPr bwMode="auto">
          <a:xfrm>
            <a:off x="352426" y="2351652"/>
            <a:ext cx="4386263"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en-US" dirty="0">
                <a:solidFill>
                  <a:schemeClr val="tx2"/>
                </a:solidFill>
              </a:rPr>
              <a:t>Connect and manage your IoT Devices, Gateways and Networks from a broad and growing ecosystem</a:t>
            </a:r>
          </a:p>
          <a:p>
            <a:endParaRPr lang="en-US" altLang="en-US" dirty="0">
              <a:solidFill>
                <a:schemeClr val="tx2"/>
              </a:solidFill>
            </a:endParaRPr>
          </a:p>
          <a:p>
            <a:r>
              <a:rPr lang="en-US" altLang="en-US" dirty="0">
                <a:solidFill>
                  <a:schemeClr val="tx2"/>
                </a:solidFill>
              </a:rPr>
              <a:t>Open standards based communications (MQTT, HTTPS)</a:t>
            </a:r>
          </a:p>
          <a:p>
            <a:endParaRPr lang="en-US" altLang="en-US" dirty="0">
              <a:solidFill>
                <a:schemeClr val="tx2"/>
              </a:solidFill>
            </a:endParaRPr>
          </a:p>
          <a:p>
            <a:r>
              <a:rPr lang="en-US" altLang="en-US" dirty="0">
                <a:solidFill>
                  <a:schemeClr val="tx2"/>
                </a:solidFill>
              </a:rPr>
              <a:t>Secure communication and management</a:t>
            </a:r>
          </a:p>
          <a:p>
            <a:r>
              <a:rPr lang="en-US" altLang="en-US" dirty="0">
                <a:solidFill>
                  <a:schemeClr val="tx2"/>
                </a:solidFill>
              </a:rPr>
              <a:t>  </a:t>
            </a:r>
          </a:p>
          <a:p>
            <a:r>
              <a:rPr lang="en-US" altLang="en-US" dirty="0">
                <a:solidFill>
                  <a:schemeClr val="tx2"/>
                </a:solidFill>
              </a:rPr>
              <a:t>Globally scalable, starting with a single device</a:t>
            </a:r>
          </a:p>
        </p:txBody>
      </p:sp>
      <p:sp>
        <p:nvSpPr>
          <p:cNvPr id="16" name="Rectangle 15">
            <a:extLst>
              <a:ext uri="{FF2B5EF4-FFF2-40B4-BE49-F238E27FC236}">
                <a16:creationId xmlns:a16="http://schemas.microsoft.com/office/drawing/2014/main" id="{5BC20FF2-9898-4F76-9172-A4A343134120}"/>
              </a:ext>
            </a:extLst>
          </p:cNvPr>
          <p:cNvSpPr/>
          <p:nvPr/>
        </p:nvSpPr>
        <p:spPr>
          <a:xfrm>
            <a:off x="335450" y="1865220"/>
            <a:ext cx="4591050" cy="338138"/>
          </a:xfrm>
          <a:prstGeom prst="rect">
            <a:avLst/>
          </a:prstGeom>
          <a:solidFill>
            <a:srgbClr val="7CC7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b="1" dirty="0">
                <a:latin typeface="Helvetica Neue"/>
              </a:rPr>
              <a:t>The Hub for </a:t>
            </a:r>
            <a:r>
              <a:rPr lang="en-US" b="1" dirty="0" err="1">
                <a:latin typeface="Helvetica Neue"/>
              </a:rPr>
              <a:t>IoT</a:t>
            </a:r>
            <a:r>
              <a:rPr lang="en-US" b="1" dirty="0">
                <a:latin typeface="Helvetica Neue"/>
              </a:rPr>
              <a:t> Devices</a:t>
            </a:r>
          </a:p>
        </p:txBody>
      </p:sp>
      <p:sp>
        <p:nvSpPr>
          <p:cNvPr id="6" name="Rounded Rectangle 5">
            <a:extLst>
              <a:ext uri="{FF2B5EF4-FFF2-40B4-BE49-F238E27FC236}">
                <a16:creationId xmlns:a16="http://schemas.microsoft.com/office/drawing/2014/main" id="{622A007D-98AB-4669-939C-AA7BCA225885}"/>
              </a:ext>
            </a:extLst>
          </p:cNvPr>
          <p:cNvSpPr/>
          <p:nvPr/>
        </p:nvSpPr>
        <p:spPr>
          <a:xfrm>
            <a:off x="4922838" y="3571875"/>
            <a:ext cx="1784350" cy="1138238"/>
          </a:xfrm>
          <a:prstGeom prst="roundRect">
            <a:avLst/>
          </a:prstGeom>
          <a:noFill/>
          <a:ln>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1693232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InterConnect2015_Internal_Template">
  <a:themeElements>
    <a:clrScheme name="Custom 23">
      <a:dk1>
        <a:sysClr val="windowText" lastClr="000000"/>
      </a:dk1>
      <a:lt1>
        <a:sysClr val="window" lastClr="FFFFFF"/>
      </a:lt1>
      <a:dk2>
        <a:srgbClr val="00649D"/>
      </a:dk2>
      <a:lt2>
        <a:srgbClr val="9DD0F3"/>
      </a:lt2>
      <a:accent1>
        <a:srgbClr val="34B1EC"/>
      </a:accent1>
      <a:accent2>
        <a:srgbClr val="7F1C7D"/>
      </a:accent2>
      <a:accent3>
        <a:srgbClr val="F04E37"/>
      </a:accent3>
      <a:accent4>
        <a:srgbClr val="17AF4B"/>
      </a:accent4>
      <a:accent5>
        <a:srgbClr val="AB1A86"/>
      </a:accent5>
      <a:accent6>
        <a:srgbClr val="9DD0F3"/>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hG_Workshops_Template.potx" id="{488B4111-5DA4-4A1F-BE8F-07BB81876989}" vid="{86E88573-218B-43CF-980E-FF62781CF95C}"/>
    </a:ext>
  </a:extLst>
</a:theme>
</file>

<file path=ppt/theme/theme2.xml><?xml version="1.0" encoding="utf-8"?>
<a:theme xmlns:a="http://schemas.openxmlformats.org/drawingml/2006/main" name="Watson: Group 1, Blue 70">
  <a:themeElements>
    <a:clrScheme name="Group 1, Blue 70">
      <a:dk1>
        <a:srgbClr val="C0E6FF"/>
      </a:dk1>
      <a:lt1>
        <a:srgbClr val="A7FAE6"/>
      </a:lt1>
      <a:dk2>
        <a:srgbClr val="152935"/>
      </a:dk2>
      <a:lt2>
        <a:srgbClr val="264A60"/>
      </a:lt2>
      <a:accent1>
        <a:srgbClr val="5596E6"/>
      </a:accent1>
      <a:accent2>
        <a:srgbClr val="5AAAFA"/>
      </a:accent2>
      <a:accent3>
        <a:srgbClr val="7CC7FF"/>
      </a:accent3>
      <a:accent4>
        <a:srgbClr val="00B4A0"/>
      </a:accent4>
      <a:accent5>
        <a:srgbClr val="41D6C3"/>
      </a:accent5>
      <a:accent6>
        <a:srgbClr val="6EEDD8"/>
      </a:accent6>
      <a:hlink>
        <a:srgbClr val="AEAEAE"/>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4" id="{33BFB818-7A0E-2E46-A523-CC5792A9E3B9}" vid="{4CC7CD83-69BC-F045-84B6-F94E145C6B8A}"/>
    </a:ext>
  </a:extLst>
</a:theme>
</file>

<file path=ppt/theme/theme3.xml><?xml version="1.0" encoding="utf-8"?>
<a:theme xmlns:a="http://schemas.openxmlformats.org/drawingml/2006/main" name="Watson: Group 4, White 4">
  <a:themeElements>
    <a:clrScheme name="Group 4, White 4 1">
      <a:dk1>
        <a:srgbClr val="1E1E1E"/>
      </a:dk1>
      <a:lt1>
        <a:srgbClr val="595959"/>
      </a:lt1>
      <a:dk2>
        <a:srgbClr val="C7C7C7"/>
      </a:dk2>
      <a:lt2>
        <a:srgbClr val="ECECEC"/>
      </a:lt2>
      <a:accent1>
        <a:srgbClr val="AF6EE8"/>
      </a:accent1>
      <a:accent2>
        <a:srgbClr val="BA8FF7"/>
      </a:accent2>
      <a:accent3>
        <a:srgbClr val="D7AAFF"/>
      </a:accent3>
      <a:accent4>
        <a:srgbClr val="5596E6"/>
      </a:accent4>
      <a:accent5>
        <a:srgbClr val="5AAAFA"/>
      </a:accent5>
      <a:accent6>
        <a:srgbClr val="7CC7FF"/>
      </a:accent6>
      <a:hlink>
        <a:srgbClr val="AEAEAE"/>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IoT_PurpleBlue_16x9_Arial_Mac-PC_010617" id="{533820C5-DDDE-AF4F-B2AB-AE3F6C9465AF}" vid="{ED82A295-1D0F-374C-A4B9-2358BD57E4F0}"/>
    </a:ext>
  </a:extLst>
</a:theme>
</file>

<file path=ppt/theme/theme4.xml><?xml version="1.0" encoding="utf-8"?>
<a:theme xmlns:a="http://schemas.openxmlformats.org/drawingml/2006/main" name="3_IBM BxD 2018 black background">
  <a:themeElements>
    <a:clrScheme name="IBM BxD palette 2018">
      <a:dk1>
        <a:srgbClr val="FFFFFF"/>
      </a:dk1>
      <a:lt1>
        <a:srgbClr val="000000"/>
      </a:lt1>
      <a:dk2>
        <a:srgbClr val="565656"/>
      </a:dk2>
      <a:lt2>
        <a:srgbClr val="F3F3F3"/>
      </a:lt2>
      <a:accent1>
        <a:srgbClr val="767676"/>
      </a:accent1>
      <a:accent2>
        <a:srgbClr val="0F6FFF"/>
      </a:accent2>
      <a:accent3>
        <a:srgbClr val="D7306D"/>
      </a:accent3>
      <a:accent4>
        <a:srgbClr val="924CFC"/>
      </a:accent4>
      <a:accent5>
        <a:srgbClr val="008381"/>
      </a:accent5>
      <a:accent6>
        <a:srgbClr val="6E757C"/>
      </a:accent6>
      <a:hlink>
        <a:srgbClr val="0F6FFF"/>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Arial_16x9" id="{F2269CCC-DC75-EE45-BD19-4714AC1A90CE}" vid="{3AC351B9-A5B6-6346-BF2C-CA0DCEED9CFD}"/>
    </a:ext>
  </a:ext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PhG_Workshops_Template</Template>
  <TotalTime>20570</TotalTime>
  <Words>2178</Words>
  <Application>Microsoft Office PowerPoint</Application>
  <PresentationFormat>On-screen Show (4:3)</PresentationFormat>
  <Paragraphs>528</Paragraphs>
  <Slides>29</Slides>
  <Notes>12</Notes>
  <HiddenSlides>0</HiddenSlides>
  <MMClips>0</MMClips>
  <ScaleCrop>false</ScaleCrop>
  <HeadingPairs>
    <vt:vector size="8" baseType="variant">
      <vt:variant>
        <vt:lpstr>Fonts Used</vt:lpstr>
      </vt:variant>
      <vt:variant>
        <vt:i4>16</vt:i4>
      </vt:variant>
      <vt:variant>
        <vt:lpstr>Theme</vt:lpstr>
      </vt:variant>
      <vt:variant>
        <vt:i4>4</vt:i4>
      </vt:variant>
      <vt:variant>
        <vt:lpstr>Embedded OLE Servers</vt:lpstr>
      </vt:variant>
      <vt:variant>
        <vt:i4>1</vt:i4>
      </vt:variant>
      <vt:variant>
        <vt:lpstr>Slide Titles</vt:lpstr>
      </vt:variant>
      <vt:variant>
        <vt:i4>29</vt:i4>
      </vt:variant>
    </vt:vector>
  </HeadingPairs>
  <TitlesOfParts>
    <vt:vector size="50" baseType="lpstr">
      <vt:lpstr>.AppleSystemUIFont</vt:lpstr>
      <vt:lpstr>Arial</vt:lpstr>
      <vt:lpstr>Arial Regular</vt:lpstr>
      <vt:lpstr>Calibri</vt:lpstr>
      <vt:lpstr>Courier New</vt:lpstr>
      <vt:lpstr>Helvetica Neue</vt:lpstr>
      <vt:lpstr>Helvetica Neue Light</vt:lpstr>
      <vt:lpstr>HelvNeue for IBM Medium</vt:lpstr>
      <vt:lpstr>HelvNeue Light for IBM</vt:lpstr>
      <vt:lpstr>IBM Plex Sans</vt:lpstr>
      <vt:lpstr>IBM Plex Sans Condensed</vt:lpstr>
      <vt:lpstr>IBM Plex Sans Regular</vt:lpstr>
      <vt:lpstr>Lucida Grande</vt:lpstr>
      <vt:lpstr>Times New Roman</vt:lpstr>
      <vt:lpstr>Verdana</vt:lpstr>
      <vt:lpstr>Wingdings</vt:lpstr>
      <vt:lpstr>InterConnect2015_Internal_Template</vt:lpstr>
      <vt:lpstr>Watson: Group 1, Blue 70</vt:lpstr>
      <vt:lpstr>Watson: Group 4, White 4</vt:lpstr>
      <vt:lpstr>3_IBM BxD 2018 black background</vt:lpstr>
      <vt:lpstr>think-cell Slide</vt:lpstr>
      <vt:lpstr>PowerPoint Presentation</vt:lpstr>
      <vt:lpstr>IoT Introduction</vt:lpstr>
      <vt:lpstr>IoT: Driving digital disruption into the Physical World</vt:lpstr>
      <vt:lpstr>What is an IoT Platform?</vt:lpstr>
      <vt:lpstr>The IoT value chain</vt:lpstr>
      <vt:lpstr>Watson IoT Partnerships</vt:lpstr>
      <vt:lpstr>IBM Watson IoT Platform</vt:lpstr>
      <vt:lpstr>IBM Watson IoT Platform</vt:lpstr>
      <vt:lpstr>IBM Watson IoT Platform - Connect</vt:lpstr>
      <vt:lpstr>Watson IoT Platform ‘Connect’</vt:lpstr>
      <vt:lpstr>IBM Watson IoT Platform</vt:lpstr>
      <vt:lpstr>IBM Watson IoT Platform - Risk Management</vt:lpstr>
      <vt:lpstr>Watson IoT Platform Components</vt:lpstr>
      <vt:lpstr>IBM IoT Portfolio</vt:lpstr>
      <vt:lpstr>IBM IoT portfolio big picture</vt:lpstr>
      <vt:lpstr>Watson IoT Platform SaaS</vt:lpstr>
      <vt:lpstr>Watson IoT Platform Connection Service</vt:lpstr>
      <vt:lpstr>Watson IoT Platform Connection Service</vt:lpstr>
      <vt:lpstr>Watson IoT Platform Connection Service</vt:lpstr>
      <vt:lpstr>Watson IoT Platform Analytics Service  </vt:lpstr>
      <vt:lpstr>Watson IoT Platform: Analytics</vt:lpstr>
      <vt:lpstr>Industrial IoT architectures  with Watson IoT Platform</vt:lpstr>
      <vt:lpstr>Watson IoT Platform Industrial References</vt:lpstr>
      <vt:lpstr>Industry 4.0 Reference Architecture</vt:lpstr>
      <vt:lpstr>Hybrid multicloud IoT Architecture</vt:lpstr>
      <vt:lpstr>Plant Service Bus components</vt:lpstr>
      <vt:lpstr>Hands-On Labs introduction</vt:lpstr>
      <vt:lpstr>Architecture to leverage IBM Cloud Analytics</vt:lpstr>
      <vt:lpstr>Lab 1</vt:lpstr>
    </vt:vector>
  </TitlesOfParts>
  <Company>IBM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Philippe Gregoire</dc:creator>
  <cp:lastModifiedBy>Philippe Gregoire</cp:lastModifiedBy>
  <cp:revision>314</cp:revision>
  <dcterms:created xsi:type="dcterms:W3CDTF">2016-08-31T13:33:00Z</dcterms:created>
  <dcterms:modified xsi:type="dcterms:W3CDTF">2019-12-03T22:30:44Z</dcterms:modified>
</cp:coreProperties>
</file>